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477" r:id="rId3"/>
    <p:sldId id="478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6" r:id="rId28"/>
    <p:sldId id="507" r:id="rId29"/>
    <p:sldId id="508" r:id="rId30"/>
    <p:sldId id="540" r:id="rId31"/>
    <p:sldId id="541" r:id="rId32"/>
    <p:sldId id="542" r:id="rId33"/>
    <p:sldId id="543" r:id="rId34"/>
    <p:sldId id="509" r:id="rId35"/>
    <p:sldId id="510" r:id="rId36"/>
    <p:sldId id="511" r:id="rId37"/>
    <p:sldId id="512" r:id="rId38"/>
    <p:sldId id="513" r:id="rId39"/>
    <p:sldId id="514" r:id="rId40"/>
    <p:sldId id="515" r:id="rId41"/>
    <p:sldId id="516" r:id="rId42"/>
    <p:sldId id="518" r:id="rId43"/>
    <p:sldId id="517" r:id="rId44"/>
    <p:sldId id="519" r:id="rId45"/>
    <p:sldId id="520" r:id="rId46"/>
    <p:sldId id="521" r:id="rId47"/>
    <p:sldId id="522" r:id="rId48"/>
    <p:sldId id="523" r:id="rId49"/>
    <p:sldId id="524" r:id="rId50"/>
    <p:sldId id="525" r:id="rId51"/>
    <p:sldId id="526" r:id="rId52"/>
    <p:sldId id="527" r:id="rId53"/>
    <p:sldId id="528" r:id="rId54"/>
    <p:sldId id="529" r:id="rId55"/>
    <p:sldId id="530" r:id="rId56"/>
    <p:sldId id="531" r:id="rId57"/>
    <p:sldId id="532" r:id="rId58"/>
    <p:sldId id="539" r:id="rId59"/>
    <p:sldId id="533" r:id="rId60"/>
    <p:sldId id="534" r:id="rId61"/>
    <p:sldId id="536" r:id="rId62"/>
    <p:sldId id="537" r:id="rId63"/>
    <p:sldId id="476" r:id="rId6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CF"/>
    <a:srgbClr val="F53BD2"/>
    <a:srgbClr val="FDC3C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48" y="3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image" Target="../media/image2.png"/><Relationship Id="rId18" Type="http://schemas.openxmlformats.org/officeDocument/2006/relationships/image" Target="../media/image33.png"/><Relationship Id="rId3" Type="http://schemas.openxmlformats.org/officeDocument/2006/relationships/tags" Target="../tags/tag100.xml"/><Relationship Id="rId21" Type="http://schemas.openxmlformats.org/officeDocument/2006/relationships/image" Target="../media/image36.png"/><Relationship Id="rId7" Type="http://schemas.openxmlformats.org/officeDocument/2006/relationships/tags" Target="../tags/tag10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32.png"/><Relationship Id="rId2" Type="http://schemas.openxmlformats.org/officeDocument/2006/relationships/tags" Target="../tags/tag99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tags" Target="../tags/tag107.xml"/><Relationship Id="rId19" Type="http://schemas.openxmlformats.org/officeDocument/2006/relationships/image" Target="../media/image34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image" Target="../media/image29.png"/><Relationship Id="rId18" Type="http://schemas.openxmlformats.org/officeDocument/2006/relationships/image" Target="../media/image43.png"/><Relationship Id="rId3" Type="http://schemas.openxmlformats.org/officeDocument/2006/relationships/tags" Target="../tags/tag111.xml"/><Relationship Id="rId21" Type="http://schemas.openxmlformats.org/officeDocument/2006/relationships/image" Target="../media/image44.png"/><Relationship Id="rId7" Type="http://schemas.openxmlformats.org/officeDocument/2006/relationships/tags" Target="../tags/tag115.xml"/><Relationship Id="rId12" Type="http://schemas.openxmlformats.org/officeDocument/2006/relationships/image" Target="../media/image2.png"/><Relationship Id="rId17" Type="http://schemas.openxmlformats.org/officeDocument/2006/relationships/image" Target="../media/image42.png"/><Relationship Id="rId2" Type="http://schemas.openxmlformats.org/officeDocument/2006/relationships/tags" Target="../tags/tag110.xml"/><Relationship Id="rId16" Type="http://schemas.openxmlformats.org/officeDocument/2006/relationships/image" Target="../media/image41.png"/><Relationship Id="rId20" Type="http://schemas.openxmlformats.org/officeDocument/2006/relationships/image" Target="../media/image38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13.xml"/><Relationship Id="rId15" Type="http://schemas.openxmlformats.org/officeDocument/2006/relationships/image" Target="../media/image40.png"/><Relationship Id="rId10" Type="http://schemas.openxmlformats.org/officeDocument/2006/relationships/tags" Target="../tags/tag118.xml"/><Relationship Id="rId19" Type="http://schemas.openxmlformats.org/officeDocument/2006/relationships/image" Target="../media/image33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121.xml"/><Relationship Id="rId21" Type="http://schemas.openxmlformats.org/officeDocument/2006/relationships/image" Target="../media/image45.png"/><Relationship Id="rId7" Type="http://schemas.openxmlformats.org/officeDocument/2006/relationships/tags" Target="../tags/tag125.xml"/><Relationship Id="rId12" Type="http://schemas.openxmlformats.org/officeDocument/2006/relationships/image" Target="../media/image2.png"/><Relationship Id="rId17" Type="http://schemas.openxmlformats.org/officeDocument/2006/relationships/image" Target="../media/image9.png"/><Relationship Id="rId2" Type="http://schemas.openxmlformats.org/officeDocument/2006/relationships/tags" Target="../tags/tag120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23.xml"/><Relationship Id="rId15" Type="http://schemas.openxmlformats.org/officeDocument/2006/relationships/image" Target="../media/image7.png"/><Relationship Id="rId10" Type="http://schemas.openxmlformats.org/officeDocument/2006/relationships/tags" Target="../tags/tag128.xml"/><Relationship Id="rId19" Type="http://schemas.openxmlformats.org/officeDocument/2006/relationships/image" Target="../media/image11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131.xml"/><Relationship Id="rId21" Type="http://schemas.openxmlformats.org/officeDocument/2006/relationships/image" Target="../media/image46.png"/><Relationship Id="rId7" Type="http://schemas.openxmlformats.org/officeDocument/2006/relationships/tags" Target="../tags/tag135.xml"/><Relationship Id="rId12" Type="http://schemas.openxmlformats.org/officeDocument/2006/relationships/image" Target="../media/image2.png"/><Relationship Id="rId17" Type="http://schemas.openxmlformats.org/officeDocument/2006/relationships/image" Target="../media/image9.png"/><Relationship Id="rId2" Type="http://schemas.openxmlformats.org/officeDocument/2006/relationships/tags" Target="../tags/tag130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33.xml"/><Relationship Id="rId15" Type="http://schemas.openxmlformats.org/officeDocument/2006/relationships/image" Target="../media/image7.png"/><Relationship Id="rId10" Type="http://schemas.openxmlformats.org/officeDocument/2006/relationships/tags" Target="../tags/tag138.xml"/><Relationship Id="rId19" Type="http://schemas.openxmlformats.org/officeDocument/2006/relationships/image" Target="../media/image11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image" Target="../media/image2.png"/><Relationship Id="rId18" Type="http://schemas.openxmlformats.org/officeDocument/2006/relationships/image" Target="../media/image9.png"/><Relationship Id="rId3" Type="http://schemas.openxmlformats.org/officeDocument/2006/relationships/tags" Target="../tags/tag141.xml"/><Relationship Id="rId21" Type="http://schemas.openxmlformats.org/officeDocument/2006/relationships/image" Target="../media/image12.png"/><Relationship Id="rId7" Type="http://schemas.openxmlformats.org/officeDocument/2006/relationships/tags" Target="../tags/tag145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8.png"/><Relationship Id="rId2" Type="http://schemas.openxmlformats.org/officeDocument/2006/relationships/tags" Target="../tags/tag140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image" Target="../media/image6.png"/><Relationship Id="rId23" Type="http://schemas.openxmlformats.org/officeDocument/2006/relationships/image" Target="../media/image48.png"/><Relationship Id="rId10" Type="http://schemas.openxmlformats.org/officeDocument/2006/relationships/tags" Target="../tags/tag148.xml"/><Relationship Id="rId19" Type="http://schemas.openxmlformats.org/officeDocument/2006/relationships/image" Target="../media/image10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image" Target="../media/image5.png"/><Relationship Id="rId22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2.png"/><Relationship Id="rId18" Type="http://schemas.openxmlformats.org/officeDocument/2006/relationships/image" Target="../media/image9.png"/><Relationship Id="rId3" Type="http://schemas.openxmlformats.org/officeDocument/2006/relationships/tags" Target="../tags/tag152.xml"/><Relationship Id="rId21" Type="http://schemas.openxmlformats.org/officeDocument/2006/relationships/image" Target="../media/image12.png"/><Relationship Id="rId7" Type="http://schemas.openxmlformats.org/officeDocument/2006/relationships/tags" Target="../tags/tag156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8.png"/><Relationship Id="rId2" Type="http://schemas.openxmlformats.org/officeDocument/2006/relationships/tags" Target="../tags/tag151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image" Target="../media/image6.png"/><Relationship Id="rId23" Type="http://schemas.openxmlformats.org/officeDocument/2006/relationships/image" Target="../media/image50.png"/><Relationship Id="rId10" Type="http://schemas.openxmlformats.org/officeDocument/2006/relationships/tags" Target="../tags/tag159.xml"/><Relationship Id="rId19" Type="http://schemas.openxmlformats.org/officeDocument/2006/relationships/image" Target="../media/image10.pn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../media/image5.png"/><Relationship Id="rId22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image" Target="../media/image7.png"/><Relationship Id="rId26" Type="http://schemas.openxmlformats.org/officeDocument/2006/relationships/image" Target="../media/image54.png"/><Relationship Id="rId3" Type="http://schemas.openxmlformats.org/officeDocument/2006/relationships/tags" Target="../tags/tag163.xml"/><Relationship Id="rId21" Type="http://schemas.openxmlformats.org/officeDocument/2006/relationships/image" Target="../media/image10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image" Target="../media/image6.png"/><Relationship Id="rId25" Type="http://schemas.openxmlformats.org/officeDocument/2006/relationships/image" Target="../media/image53.png"/><Relationship Id="rId2" Type="http://schemas.openxmlformats.org/officeDocument/2006/relationships/tags" Target="../tags/tag16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48.png"/><Relationship Id="rId5" Type="http://schemas.openxmlformats.org/officeDocument/2006/relationships/tags" Target="../tags/tag165.xml"/><Relationship Id="rId15" Type="http://schemas.openxmlformats.org/officeDocument/2006/relationships/image" Target="../media/image2.png"/><Relationship Id="rId23" Type="http://schemas.openxmlformats.org/officeDocument/2006/relationships/image" Target="../media/image52.png"/><Relationship Id="rId10" Type="http://schemas.openxmlformats.org/officeDocument/2006/relationships/tags" Target="../tags/tag170.xml"/><Relationship Id="rId19" Type="http://schemas.openxmlformats.org/officeDocument/2006/relationships/image" Target="../media/image8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51.png"/><Relationship Id="rId27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image" Target="../media/image56.png"/><Relationship Id="rId3" Type="http://schemas.openxmlformats.org/officeDocument/2006/relationships/tags" Target="../tags/tag176.xml"/><Relationship Id="rId21" Type="http://schemas.openxmlformats.org/officeDocument/2006/relationships/image" Target="../media/image58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image" Target="../media/image55.png"/><Relationship Id="rId2" Type="http://schemas.openxmlformats.org/officeDocument/2006/relationships/tags" Target="../tags/tag175.xml"/><Relationship Id="rId16" Type="http://schemas.openxmlformats.org/officeDocument/2006/relationships/image" Target="../media/image2.png"/><Relationship Id="rId20" Type="http://schemas.openxmlformats.org/officeDocument/2006/relationships/image" Target="../media/image57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image" Target="../media/image60.png"/><Relationship Id="rId5" Type="http://schemas.openxmlformats.org/officeDocument/2006/relationships/tags" Target="../tags/tag178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59.png"/><Relationship Id="rId10" Type="http://schemas.openxmlformats.org/officeDocument/2006/relationships/tags" Target="../tags/tag183.xml"/><Relationship Id="rId19" Type="http://schemas.openxmlformats.org/officeDocument/2006/relationships/image" Target="../media/image1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image" Target="../media/image1.png"/><Relationship Id="rId3" Type="http://schemas.openxmlformats.org/officeDocument/2006/relationships/tags" Target="../tags/tag190.xml"/><Relationship Id="rId21" Type="http://schemas.openxmlformats.org/officeDocument/2006/relationships/image" Target="../media/image48.png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image" Target="../media/image56.png"/><Relationship Id="rId25" Type="http://schemas.openxmlformats.org/officeDocument/2006/relationships/image" Target="../media/image63.png"/><Relationship Id="rId2" Type="http://schemas.openxmlformats.org/officeDocument/2006/relationships/tags" Target="../tags/tag189.xml"/><Relationship Id="rId16" Type="http://schemas.openxmlformats.org/officeDocument/2006/relationships/image" Target="../media/image55.png"/><Relationship Id="rId20" Type="http://schemas.openxmlformats.org/officeDocument/2006/relationships/image" Target="../media/image58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image" Target="../media/image62.png"/><Relationship Id="rId5" Type="http://schemas.openxmlformats.org/officeDocument/2006/relationships/tags" Target="../tags/tag192.xml"/><Relationship Id="rId15" Type="http://schemas.openxmlformats.org/officeDocument/2006/relationships/image" Target="../media/image2.png"/><Relationship Id="rId23" Type="http://schemas.openxmlformats.org/officeDocument/2006/relationships/image" Target="../media/image60.png"/><Relationship Id="rId10" Type="http://schemas.openxmlformats.org/officeDocument/2006/relationships/tags" Target="../tags/tag197.xml"/><Relationship Id="rId19" Type="http://schemas.openxmlformats.org/officeDocument/2006/relationships/image" Target="../media/image57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13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64.png"/><Relationship Id="rId3" Type="http://schemas.openxmlformats.org/officeDocument/2006/relationships/tags" Target="../tags/tag203.xml"/><Relationship Id="rId21" Type="http://schemas.openxmlformats.org/officeDocument/2006/relationships/image" Target="../media/image1.png"/><Relationship Id="rId34" Type="http://schemas.openxmlformats.org/officeDocument/2006/relationships/image" Target="../media/image17.png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image" Target="../media/image62.png"/><Relationship Id="rId33" Type="http://schemas.openxmlformats.org/officeDocument/2006/relationships/image" Target="../media/image68.png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image" Target="../media/image55.png"/><Relationship Id="rId29" Type="http://schemas.openxmlformats.org/officeDocument/2006/relationships/image" Target="../media/image67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image" Target="../media/image60.png"/><Relationship Id="rId32" Type="http://schemas.openxmlformats.org/officeDocument/2006/relationships/image" Target="../media/image63.pn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image" Target="../media/image58.png"/><Relationship Id="rId28" Type="http://schemas.openxmlformats.org/officeDocument/2006/relationships/image" Target="../media/image66.png"/><Relationship Id="rId10" Type="http://schemas.openxmlformats.org/officeDocument/2006/relationships/tags" Target="../tags/tag210.xml"/><Relationship Id="rId19" Type="http://schemas.openxmlformats.org/officeDocument/2006/relationships/image" Target="../media/image2.png"/><Relationship Id="rId31" Type="http://schemas.openxmlformats.org/officeDocument/2006/relationships/image" Target="../media/image61.pn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image" Target="../media/image57.png"/><Relationship Id="rId27" Type="http://schemas.openxmlformats.org/officeDocument/2006/relationships/image" Target="../media/image65.png"/><Relationship Id="rId30" Type="http://schemas.openxmlformats.org/officeDocument/2006/relationships/image" Target="../media/image59.png"/><Relationship Id="rId8" Type="http://schemas.openxmlformats.org/officeDocument/2006/relationships/tags" Target="../tags/tag20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image" Target="../media/image55.png"/><Relationship Id="rId18" Type="http://schemas.openxmlformats.org/officeDocument/2006/relationships/image" Target="../media/image70.png"/><Relationship Id="rId3" Type="http://schemas.openxmlformats.org/officeDocument/2006/relationships/tags" Target="../tags/tag220.xml"/><Relationship Id="rId21" Type="http://schemas.openxmlformats.org/officeDocument/2006/relationships/image" Target="../media/image28.png"/><Relationship Id="rId7" Type="http://schemas.openxmlformats.org/officeDocument/2006/relationships/tags" Target="../tags/tag224.xml"/><Relationship Id="rId12" Type="http://schemas.openxmlformats.org/officeDocument/2006/relationships/image" Target="../media/image2.png"/><Relationship Id="rId17" Type="http://schemas.openxmlformats.org/officeDocument/2006/relationships/image" Target="../media/image69.png"/><Relationship Id="rId2" Type="http://schemas.openxmlformats.org/officeDocument/2006/relationships/tags" Target="../tags/tag219.xml"/><Relationship Id="rId16" Type="http://schemas.openxmlformats.org/officeDocument/2006/relationships/image" Target="../media/image64.png"/><Relationship Id="rId20" Type="http://schemas.openxmlformats.org/officeDocument/2006/relationships/image" Target="../media/image72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22.xml"/><Relationship Id="rId15" Type="http://schemas.openxmlformats.org/officeDocument/2006/relationships/image" Target="../media/image62.png"/><Relationship Id="rId10" Type="http://schemas.openxmlformats.org/officeDocument/2006/relationships/tags" Target="../tags/tag227.xml"/><Relationship Id="rId19" Type="http://schemas.openxmlformats.org/officeDocument/2006/relationships/image" Target="../media/image71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image" Target="../media/image55.png"/><Relationship Id="rId18" Type="http://schemas.openxmlformats.org/officeDocument/2006/relationships/image" Target="../media/image70.png"/><Relationship Id="rId3" Type="http://schemas.openxmlformats.org/officeDocument/2006/relationships/tags" Target="../tags/tag230.xml"/><Relationship Id="rId21" Type="http://schemas.openxmlformats.org/officeDocument/2006/relationships/image" Target="../media/image75.png"/><Relationship Id="rId7" Type="http://schemas.openxmlformats.org/officeDocument/2006/relationships/tags" Target="../tags/tag234.xml"/><Relationship Id="rId12" Type="http://schemas.openxmlformats.org/officeDocument/2006/relationships/image" Target="../media/image2.png"/><Relationship Id="rId17" Type="http://schemas.openxmlformats.org/officeDocument/2006/relationships/image" Target="../media/image69.png"/><Relationship Id="rId2" Type="http://schemas.openxmlformats.org/officeDocument/2006/relationships/tags" Target="../tags/tag229.xml"/><Relationship Id="rId16" Type="http://schemas.openxmlformats.org/officeDocument/2006/relationships/image" Target="../media/image64.png"/><Relationship Id="rId20" Type="http://schemas.openxmlformats.org/officeDocument/2006/relationships/image" Target="../media/image74.png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32.xml"/><Relationship Id="rId15" Type="http://schemas.openxmlformats.org/officeDocument/2006/relationships/image" Target="../media/image62.png"/><Relationship Id="rId10" Type="http://schemas.openxmlformats.org/officeDocument/2006/relationships/tags" Target="../tags/tag237.xml"/><Relationship Id="rId19" Type="http://schemas.openxmlformats.org/officeDocument/2006/relationships/image" Target="../media/image73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0.png"/><Relationship Id="rId3" Type="http://schemas.openxmlformats.org/officeDocument/2006/relationships/tags" Target="../tags/tag24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79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78.png"/><Relationship Id="rId5" Type="http://schemas.openxmlformats.org/officeDocument/2006/relationships/tags" Target="../tags/tag242.xml"/><Relationship Id="rId10" Type="http://schemas.openxmlformats.org/officeDocument/2006/relationships/image" Target="../media/image77.png"/><Relationship Id="rId4" Type="http://schemas.openxmlformats.org/officeDocument/2006/relationships/tags" Target="../tags/tag241.xml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5.png"/><Relationship Id="rId3" Type="http://schemas.openxmlformats.org/officeDocument/2006/relationships/tags" Target="../tags/tag24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84.png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image" Target="../media/image83.png"/><Relationship Id="rId5" Type="http://schemas.openxmlformats.org/officeDocument/2006/relationships/tags" Target="../tags/tag248.xml"/><Relationship Id="rId10" Type="http://schemas.openxmlformats.org/officeDocument/2006/relationships/image" Target="../media/image82.png"/><Relationship Id="rId4" Type="http://schemas.openxmlformats.org/officeDocument/2006/relationships/tags" Target="../tags/tag247.xml"/><Relationship Id="rId9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6.png"/><Relationship Id="rId3" Type="http://schemas.openxmlformats.org/officeDocument/2006/relationships/tags" Target="../tags/tag25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84.png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image" Target="../media/image83.png"/><Relationship Id="rId5" Type="http://schemas.openxmlformats.org/officeDocument/2006/relationships/tags" Target="../tags/tag254.xml"/><Relationship Id="rId10" Type="http://schemas.openxmlformats.org/officeDocument/2006/relationships/image" Target="../media/image82.png"/><Relationship Id="rId4" Type="http://schemas.openxmlformats.org/officeDocument/2006/relationships/tags" Target="../tags/tag253.xml"/><Relationship Id="rId9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image" Target="../media/image88.png"/><Relationship Id="rId18" Type="http://schemas.openxmlformats.org/officeDocument/2006/relationships/image" Target="../media/image92.png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12" Type="http://schemas.openxmlformats.org/officeDocument/2006/relationships/image" Target="../media/image87.png"/><Relationship Id="rId17" Type="http://schemas.openxmlformats.org/officeDocument/2006/relationships/image" Target="../media/image91.png"/><Relationship Id="rId2" Type="http://schemas.openxmlformats.org/officeDocument/2006/relationships/tags" Target="../tags/tag257.xml"/><Relationship Id="rId16" Type="http://schemas.openxmlformats.org/officeDocument/2006/relationships/image" Target="../media/image90.png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image" Target="../media/image28.png"/><Relationship Id="rId5" Type="http://schemas.openxmlformats.org/officeDocument/2006/relationships/tags" Target="../tags/tag2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image" Target="../media/image93.png"/><Relationship Id="rId18" Type="http://schemas.openxmlformats.org/officeDocument/2006/relationships/image" Target="../media/image96.png"/><Relationship Id="rId3" Type="http://schemas.openxmlformats.org/officeDocument/2006/relationships/tags" Target="../tags/tag267.xml"/><Relationship Id="rId21" Type="http://schemas.openxmlformats.org/officeDocument/2006/relationships/image" Target="../media/image99.png"/><Relationship Id="rId7" Type="http://schemas.openxmlformats.org/officeDocument/2006/relationships/tags" Target="../tags/tag271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89.png"/><Relationship Id="rId2" Type="http://schemas.openxmlformats.org/officeDocument/2006/relationships/tags" Target="../tags/tag266.xml"/><Relationship Id="rId16" Type="http://schemas.openxmlformats.org/officeDocument/2006/relationships/image" Target="../media/image95.png"/><Relationship Id="rId20" Type="http://schemas.openxmlformats.org/officeDocument/2006/relationships/image" Target="../media/image98.png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5" Type="http://schemas.openxmlformats.org/officeDocument/2006/relationships/tags" Target="../tags/tag269.xml"/><Relationship Id="rId15" Type="http://schemas.openxmlformats.org/officeDocument/2006/relationships/image" Target="../media/image4.png"/><Relationship Id="rId23" Type="http://schemas.openxmlformats.org/officeDocument/2006/relationships/image" Target="../media/image101.png"/><Relationship Id="rId10" Type="http://schemas.openxmlformats.org/officeDocument/2006/relationships/tags" Target="../tags/tag274.xml"/><Relationship Id="rId19" Type="http://schemas.openxmlformats.org/officeDocument/2006/relationships/image" Target="../media/image97.png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image" Target="../media/image94.png"/><Relationship Id="rId22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78.xml"/><Relationship Id="rId7" Type="http://schemas.openxmlformats.org/officeDocument/2006/relationships/image" Target="../media/image102.png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image" Target="../media/image9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9.xml"/><Relationship Id="rId9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image" Target="../media/image104.png"/><Relationship Id="rId26" Type="http://schemas.openxmlformats.org/officeDocument/2006/relationships/image" Target="../media/image79.png"/><Relationship Id="rId3" Type="http://schemas.openxmlformats.org/officeDocument/2006/relationships/tags" Target="../tags/tag282.xml"/><Relationship Id="rId21" Type="http://schemas.openxmlformats.org/officeDocument/2006/relationships/image" Target="../media/image89.png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image" Target="../media/image93.png"/><Relationship Id="rId25" Type="http://schemas.openxmlformats.org/officeDocument/2006/relationships/image" Target="../media/image107.png"/><Relationship Id="rId2" Type="http://schemas.openxmlformats.org/officeDocument/2006/relationships/tags" Target="../tags/tag281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1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image" Target="../media/image106.png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image" Target="../media/image53.png"/><Relationship Id="rId28" Type="http://schemas.openxmlformats.org/officeDocument/2006/relationships/image" Target="../media/image109.png"/><Relationship Id="rId10" Type="http://schemas.openxmlformats.org/officeDocument/2006/relationships/tags" Target="../tags/tag289.xml"/><Relationship Id="rId19" Type="http://schemas.openxmlformats.org/officeDocument/2006/relationships/image" Target="../media/image51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image" Target="../media/image105.png"/><Relationship Id="rId27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image" Target="../media/image89.png"/><Relationship Id="rId18" Type="http://schemas.openxmlformats.org/officeDocument/2006/relationships/image" Target="../media/image115.png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12" Type="http://schemas.openxmlformats.org/officeDocument/2006/relationships/image" Target="../media/image110.png"/><Relationship Id="rId17" Type="http://schemas.openxmlformats.org/officeDocument/2006/relationships/image" Target="../media/image114.png"/><Relationship Id="rId2" Type="http://schemas.openxmlformats.org/officeDocument/2006/relationships/tags" Target="../tags/tag296.xml"/><Relationship Id="rId16" Type="http://schemas.openxmlformats.org/officeDocument/2006/relationships/image" Target="../media/image113.png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99.xml"/><Relationship Id="rId15" Type="http://schemas.openxmlformats.org/officeDocument/2006/relationships/image" Target="../media/image112.png"/><Relationship Id="rId10" Type="http://schemas.openxmlformats.org/officeDocument/2006/relationships/tags" Target="../tags/tag304.xml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7.xml"/><Relationship Id="rId21" Type="http://schemas.openxmlformats.org/officeDocument/2006/relationships/image" Target="../media/image13.png"/><Relationship Id="rId7" Type="http://schemas.openxmlformats.org/officeDocument/2006/relationships/tags" Target="../tags/tag11.xml"/><Relationship Id="rId12" Type="http://schemas.openxmlformats.org/officeDocument/2006/relationships/image" Target="../media/image2.png"/><Relationship Id="rId17" Type="http://schemas.openxmlformats.org/officeDocument/2006/relationships/image" Target="../media/image9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19" Type="http://schemas.openxmlformats.org/officeDocument/2006/relationships/image" Target="../media/image11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7" Type="http://schemas.openxmlformats.org/officeDocument/2006/relationships/image" Target="../media/image118.png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7" Type="http://schemas.openxmlformats.org/officeDocument/2006/relationships/image" Target="../media/image121.png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tags" Target="../tags/tag313.xml"/><Relationship Id="rId7" Type="http://schemas.openxmlformats.org/officeDocument/2006/relationships/image" Target="../media/image122.png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26.png"/><Relationship Id="rId5" Type="http://schemas.openxmlformats.org/officeDocument/2006/relationships/tags" Target="../tags/tag315.xml"/><Relationship Id="rId10" Type="http://schemas.openxmlformats.org/officeDocument/2006/relationships/image" Target="../media/image125.png"/><Relationship Id="rId4" Type="http://schemas.openxmlformats.org/officeDocument/2006/relationships/tags" Target="../tags/tag314.xml"/><Relationship Id="rId9" Type="http://schemas.openxmlformats.org/officeDocument/2006/relationships/image" Target="../media/image12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13" Type="http://schemas.openxmlformats.org/officeDocument/2006/relationships/image" Target="../media/image125.png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12" Type="http://schemas.openxmlformats.org/officeDocument/2006/relationships/image" Target="../media/image124.png"/><Relationship Id="rId17" Type="http://schemas.openxmlformats.org/officeDocument/2006/relationships/image" Target="../media/image130.png"/><Relationship Id="rId2" Type="http://schemas.openxmlformats.org/officeDocument/2006/relationships/tags" Target="../tags/tag317.xml"/><Relationship Id="rId16" Type="http://schemas.openxmlformats.org/officeDocument/2006/relationships/image" Target="../media/image129.png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image" Target="../media/image123.png"/><Relationship Id="rId5" Type="http://schemas.openxmlformats.org/officeDocument/2006/relationships/tags" Target="../tags/tag320.xml"/><Relationship Id="rId15" Type="http://schemas.openxmlformats.org/officeDocument/2006/relationships/image" Target="../media/image128.png"/><Relationship Id="rId10" Type="http://schemas.openxmlformats.org/officeDocument/2006/relationships/image" Target="../media/image122.png"/><Relationship Id="rId4" Type="http://schemas.openxmlformats.org/officeDocument/2006/relationships/tags" Target="../tags/tag319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7" Type="http://schemas.openxmlformats.org/officeDocument/2006/relationships/image" Target="../media/image133.png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7" Type="http://schemas.openxmlformats.org/officeDocument/2006/relationships/image" Target="../media/image136.png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7" Type="http://schemas.openxmlformats.org/officeDocument/2006/relationships/image" Target="../media/image142.png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image" Target="../media/image131.png"/><Relationship Id="rId5" Type="http://schemas.openxmlformats.org/officeDocument/2006/relationships/image" Target="../media/image141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2.png"/><Relationship Id="rId18" Type="http://schemas.openxmlformats.org/officeDocument/2006/relationships/image" Target="../media/image9.png"/><Relationship Id="rId3" Type="http://schemas.openxmlformats.org/officeDocument/2006/relationships/tags" Target="../tags/tag17.xml"/><Relationship Id="rId21" Type="http://schemas.openxmlformats.org/officeDocument/2006/relationships/image" Target="../media/image12.png"/><Relationship Id="rId7" Type="http://schemas.openxmlformats.org/officeDocument/2006/relationships/tags" Target="../tags/tag21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8.png"/><Relationship Id="rId2" Type="http://schemas.openxmlformats.org/officeDocument/2006/relationships/tags" Target="../tags/tag16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6.png"/><Relationship Id="rId23" Type="http://schemas.openxmlformats.org/officeDocument/2006/relationships/image" Target="../media/image15.png"/><Relationship Id="rId10" Type="http://schemas.openxmlformats.org/officeDocument/2006/relationships/tags" Target="../tags/tag24.xml"/><Relationship Id="rId19" Type="http://schemas.openxmlformats.org/officeDocument/2006/relationships/image" Target="../media/image10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5.png"/><Relationship Id="rId22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7" Type="http://schemas.openxmlformats.org/officeDocument/2006/relationships/image" Target="../media/image144.png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image" Target="../media/image132.png"/><Relationship Id="rId5" Type="http://schemas.openxmlformats.org/officeDocument/2006/relationships/image" Target="../media/image143.png"/><Relationship Id="rId4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tags" Target="../tags/tag344.xml"/><Relationship Id="rId7" Type="http://schemas.openxmlformats.org/officeDocument/2006/relationships/image" Target="../media/image145.png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8.png"/><Relationship Id="rId5" Type="http://schemas.openxmlformats.org/officeDocument/2006/relationships/tags" Target="../tags/tag346.xml"/><Relationship Id="rId10" Type="http://schemas.openxmlformats.org/officeDocument/2006/relationships/image" Target="../media/image147.png"/><Relationship Id="rId4" Type="http://schemas.openxmlformats.org/officeDocument/2006/relationships/tags" Target="../tags/tag345.xml"/><Relationship Id="rId9" Type="http://schemas.openxmlformats.org/officeDocument/2006/relationships/image" Target="../media/image14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2.png"/><Relationship Id="rId3" Type="http://schemas.openxmlformats.org/officeDocument/2006/relationships/tags" Target="../tags/tag34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51.png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image" Target="../media/image150.png"/><Relationship Id="rId5" Type="http://schemas.openxmlformats.org/officeDocument/2006/relationships/tags" Target="../tags/tag351.xml"/><Relationship Id="rId10" Type="http://schemas.openxmlformats.org/officeDocument/2006/relationships/image" Target="../media/image149.png"/><Relationship Id="rId4" Type="http://schemas.openxmlformats.org/officeDocument/2006/relationships/tags" Target="../tags/tag350.xml"/><Relationship Id="rId9" Type="http://schemas.openxmlformats.org/officeDocument/2006/relationships/image" Target="../media/image13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tags" Target="../tags/tag355.xml"/><Relationship Id="rId7" Type="http://schemas.openxmlformats.org/officeDocument/2006/relationships/image" Target="../media/image153.png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57.png"/><Relationship Id="rId5" Type="http://schemas.openxmlformats.org/officeDocument/2006/relationships/tags" Target="../tags/tag357.xml"/><Relationship Id="rId10" Type="http://schemas.openxmlformats.org/officeDocument/2006/relationships/image" Target="../media/image156.png"/><Relationship Id="rId4" Type="http://schemas.openxmlformats.org/officeDocument/2006/relationships/tags" Target="../tags/tag356.xml"/><Relationship Id="rId9" Type="http://schemas.openxmlformats.org/officeDocument/2006/relationships/image" Target="../media/image15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51.png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image" Target="../media/image150.png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image" Target="../media/image149.png"/><Relationship Id="rId5" Type="http://schemas.openxmlformats.org/officeDocument/2006/relationships/tags" Target="../tags/tag362.xml"/><Relationship Id="rId15" Type="http://schemas.openxmlformats.org/officeDocument/2006/relationships/image" Target="../media/image158.png"/><Relationship Id="rId10" Type="http://schemas.openxmlformats.org/officeDocument/2006/relationships/image" Target="../media/image135.png"/><Relationship Id="rId4" Type="http://schemas.openxmlformats.org/officeDocument/2006/relationships/tags" Target="../tags/tag361.xml"/><Relationship Id="rId9" Type="http://schemas.openxmlformats.org/officeDocument/2006/relationships/image" Target="../media/image145.png"/><Relationship Id="rId14" Type="http://schemas.openxmlformats.org/officeDocument/2006/relationships/image" Target="../media/image15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image" Target="../media/image162.png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12" Type="http://schemas.openxmlformats.org/officeDocument/2006/relationships/image" Target="../media/image161.png"/><Relationship Id="rId2" Type="http://schemas.openxmlformats.org/officeDocument/2006/relationships/tags" Target="../tags/tag366.xml"/><Relationship Id="rId16" Type="http://schemas.openxmlformats.org/officeDocument/2006/relationships/image" Target="../media/image165.png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image" Target="../media/image160.png"/><Relationship Id="rId5" Type="http://schemas.openxmlformats.org/officeDocument/2006/relationships/tags" Target="../tags/tag369.xml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4" Type="http://schemas.openxmlformats.org/officeDocument/2006/relationships/tags" Target="../tags/tag368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6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image" Target="../media/image89.png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12" Type="http://schemas.openxmlformats.org/officeDocument/2006/relationships/image" Target="../media/image167.png"/><Relationship Id="rId2" Type="http://schemas.openxmlformats.org/officeDocument/2006/relationships/tags" Target="../tags/tag374.xml"/><Relationship Id="rId16" Type="http://schemas.openxmlformats.org/officeDocument/2006/relationships/image" Target="../media/image170.png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image" Target="../media/image166.png"/><Relationship Id="rId5" Type="http://schemas.openxmlformats.org/officeDocument/2006/relationships/tags" Target="../tags/tag377.xml"/><Relationship Id="rId15" Type="http://schemas.openxmlformats.org/officeDocument/2006/relationships/image" Target="../media/image169.png"/><Relationship Id="rId10" Type="http://schemas.openxmlformats.org/officeDocument/2006/relationships/image" Target="../media/image159.png"/><Relationship Id="rId4" Type="http://schemas.openxmlformats.org/officeDocument/2006/relationships/tags" Target="../tags/tag37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6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image" Target="../media/image159.png"/><Relationship Id="rId18" Type="http://schemas.openxmlformats.org/officeDocument/2006/relationships/image" Target="../media/image173.png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image" Target="../media/image171.png"/><Relationship Id="rId17" Type="http://schemas.openxmlformats.org/officeDocument/2006/relationships/image" Target="../media/image170.png"/><Relationship Id="rId2" Type="http://schemas.openxmlformats.org/officeDocument/2006/relationships/tags" Target="../tags/tag382.xml"/><Relationship Id="rId16" Type="http://schemas.openxmlformats.org/officeDocument/2006/relationships/image" Target="../media/image172.png"/><Relationship Id="rId20" Type="http://schemas.openxmlformats.org/officeDocument/2006/relationships/image" Target="../media/image174.png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85.xml"/><Relationship Id="rId15" Type="http://schemas.openxmlformats.org/officeDocument/2006/relationships/image" Target="../media/image79.png"/><Relationship Id="rId10" Type="http://schemas.openxmlformats.org/officeDocument/2006/relationships/tags" Target="../tags/tag390.xml"/><Relationship Id="rId19" Type="http://schemas.openxmlformats.org/officeDocument/2006/relationships/image" Target="../media/image51.png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image" Target="../media/image16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tags" Target="../tags/tag39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image" Target="../media/image177.png"/><Relationship Id="rId5" Type="http://schemas.openxmlformats.org/officeDocument/2006/relationships/tags" Target="../tags/tag395.xml"/><Relationship Id="rId10" Type="http://schemas.openxmlformats.org/officeDocument/2006/relationships/image" Target="../media/image176.png"/><Relationship Id="rId4" Type="http://schemas.openxmlformats.org/officeDocument/2006/relationships/tags" Target="../tags/tag394.xml"/><Relationship Id="rId9" Type="http://schemas.openxmlformats.org/officeDocument/2006/relationships/image" Target="../media/image17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7.png"/><Relationship Id="rId26" Type="http://schemas.openxmlformats.org/officeDocument/2006/relationships/image" Target="../media/image17.png"/><Relationship Id="rId3" Type="http://schemas.openxmlformats.org/officeDocument/2006/relationships/tags" Target="../tags/tag28.xml"/><Relationship Id="rId21" Type="http://schemas.openxmlformats.org/officeDocument/2006/relationships/image" Target="../media/image10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image" Target="../media/image6.png"/><Relationship Id="rId25" Type="http://schemas.openxmlformats.org/officeDocument/2006/relationships/image" Target="../media/image15.png"/><Relationship Id="rId2" Type="http://schemas.openxmlformats.org/officeDocument/2006/relationships/tags" Target="../tags/tag27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16.png"/><Relationship Id="rId5" Type="http://schemas.openxmlformats.org/officeDocument/2006/relationships/tags" Target="../tags/tag30.xml"/><Relationship Id="rId15" Type="http://schemas.openxmlformats.org/officeDocument/2006/relationships/image" Target="../media/image2.png"/><Relationship Id="rId23" Type="http://schemas.openxmlformats.org/officeDocument/2006/relationships/image" Target="../media/image12.png"/><Relationship Id="rId10" Type="http://schemas.openxmlformats.org/officeDocument/2006/relationships/tags" Target="../tags/tag35.xml"/><Relationship Id="rId19" Type="http://schemas.openxmlformats.org/officeDocument/2006/relationships/image" Target="../media/image8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1.png"/><Relationship Id="rId27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tags" Target="../tags/tag401.xml"/><Relationship Id="rId7" Type="http://schemas.openxmlformats.org/officeDocument/2006/relationships/image" Target="../media/image181.png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image" Target="../media/image18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2.xml"/><Relationship Id="rId9" Type="http://schemas.openxmlformats.org/officeDocument/2006/relationships/image" Target="../media/image18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405.xml"/><Relationship Id="rId7" Type="http://schemas.openxmlformats.org/officeDocument/2006/relationships/image" Target="../media/image181.png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image" Target="../media/image18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6.xml"/><Relationship Id="rId9" Type="http://schemas.openxmlformats.org/officeDocument/2006/relationships/image" Target="../media/image18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7" Type="http://schemas.openxmlformats.org/officeDocument/2006/relationships/image" Target="../media/image186.png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image" Target="../media/image185.png"/><Relationship Id="rId5" Type="http://schemas.openxmlformats.org/officeDocument/2006/relationships/image" Target="../media/image93.png"/><Relationship Id="rId4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image" Target="../media/image189.png"/><Relationship Id="rId3" Type="http://schemas.openxmlformats.org/officeDocument/2006/relationships/tags" Target="../tags/tag412.xml"/><Relationship Id="rId21" Type="http://schemas.openxmlformats.org/officeDocument/2006/relationships/image" Target="../media/image4.png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image" Target="../media/image1.png"/><Relationship Id="rId2" Type="http://schemas.openxmlformats.org/officeDocument/2006/relationships/tags" Target="../tags/tag411.xml"/><Relationship Id="rId16" Type="http://schemas.openxmlformats.org/officeDocument/2006/relationships/image" Target="../media/image188.png"/><Relationship Id="rId20" Type="http://schemas.openxmlformats.org/officeDocument/2006/relationships/image" Target="../media/image68.png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image" Target="../media/image192.png"/><Relationship Id="rId5" Type="http://schemas.openxmlformats.org/officeDocument/2006/relationships/tags" Target="../tags/tag414.xml"/><Relationship Id="rId15" Type="http://schemas.openxmlformats.org/officeDocument/2006/relationships/image" Target="../media/image187.png"/><Relationship Id="rId23" Type="http://schemas.openxmlformats.org/officeDocument/2006/relationships/image" Target="../media/image43.png"/><Relationship Id="rId10" Type="http://schemas.openxmlformats.org/officeDocument/2006/relationships/tags" Target="../tags/tag419.xml"/><Relationship Id="rId19" Type="http://schemas.openxmlformats.org/officeDocument/2006/relationships/image" Target="../media/image190.png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9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image" Target="../media/image185.png"/><Relationship Id="rId18" Type="http://schemas.openxmlformats.org/officeDocument/2006/relationships/image" Target="../media/image90.png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12" Type="http://schemas.openxmlformats.org/officeDocument/2006/relationships/image" Target="../media/image93.png"/><Relationship Id="rId17" Type="http://schemas.openxmlformats.org/officeDocument/2006/relationships/image" Target="../media/image194.png"/><Relationship Id="rId2" Type="http://schemas.openxmlformats.org/officeDocument/2006/relationships/tags" Target="../tags/tag424.xml"/><Relationship Id="rId16" Type="http://schemas.openxmlformats.org/officeDocument/2006/relationships/image" Target="../media/image193.png"/><Relationship Id="rId20" Type="http://schemas.openxmlformats.org/officeDocument/2006/relationships/image" Target="../media/image196.png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27.xml"/><Relationship Id="rId15" Type="http://schemas.openxmlformats.org/officeDocument/2006/relationships/image" Target="../media/image1.png"/><Relationship Id="rId10" Type="http://schemas.openxmlformats.org/officeDocument/2006/relationships/tags" Target="../tags/tag432.xml"/><Relationship Id="rId19" Type="http://schemas.openxmlformats.org/officeDocument/2006/relationships/image" Target="../media/image195.png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image" Target="../media/image18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image" Target="../media/image187.png"/><Relationship Id="rId18" Type="http://schemas.openxmlformats.org/officeDocument/2006/relationships/image" Target="../media/image68.png"/><Relationship Id="rId3" Type="http://schemas.openxmlformats.org/officeDocument/2006/relationships/tags" Target="../tags/tag435.xml"/><Relationship Id="rId21" Type="http://schemas.openxmlformats.org/officeDocument/2006/relationships/image" Target="../media/image43.png"/><Relationship Id="rId7" Type="http://schemas.openxmlformats.org/officeDocument/2006/relationships/tags" Target="../tags/tag439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90.png"/><Relationship Id="rId2" Type="http://schemas.openxmlformats.org/officeDocument/2006/relationships/tags" Target="../tags/tag434.xml"/><Relationship Id="rId16" Type="http://schemas.openxmlformats.org/officeDocument/2006/relationships/image" Target="../media/image189.png"/><Relationship Id="rId20" Type="http://schemas.openxmlformats.org/officeDocument/2006/relationships/image" Target="../media/image191.png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5" Type="http://schemas.openxmlformats.org/officeDocument/2006/relationships/tags" Target="../tags/tag437.xml"/><Relationship Id="rId15" Type="http://schemas.openxmlformats.org/officeDocument/2006/relationships/image" Target="../media/image1.png"/><Relationship Id="rId23" Type="http://schemas.openxmlformats.org/officeDocument/2006/relationships/image" Target="../media/image197.png"/><Relationship Id="rId10" Type="http://schemas.openxmlformats.org/officeDocument/2006/relationships/tags" Target="../tags/tag442.xml"/><Relationship Id="rId19" Type="http://schemas.openxmlformats.org/officeDocument/2006/relationships/image" Target="../media/image4.png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image" Target="../media/image188.png"/><Relationship Id="rId22" Type="http://schemas.openxmlformats.org/officeDocument/2006/relationships/image" Target="../media/image19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13" Type="http://schemas.openxmlformats.org/officeDocument/2006/relationships/image" Target="../media/image185.png"/><Relationship Id="rId18" Type="http://schemas.openxmlformats.org/officeDocument/2006/relationships/image" Target="../media/image202.png"/><Relationship Id="rId3" Type="http://schemas.openxmlformats.org/officeDocument/2006/relationships/tags" Target="../tags/tag446.xml"/><Relationship Id="rId7" Type="http://schemas.openxmlformats.org/officeDocument/2006/relationships/tags" Target="../tags/tag450.xml"/><Relationship Id="rId12" Type="http://schemas.openxmlformats.org/officeDocument/2006/relationships/image" Target="../media/image198.png"/><Relationship Id="rId17" Type="http://schemas.openxmlformats.org/officeDocument/2006/relationships/image" Target="../media/image201.png"/><Relationship Id="rId2" Type="http://schemas.openxmlformats.org/officeDocument/2006/relationships/tags" Target="../tags/tag445.xml"/><Relationship Id="rId16" Type="http://schemas.openxmlformats.org/officeDocument/2006/relationships/image" Target="../media/image200.png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image" Target="../media/image93.png"/><Relationship Id="rId5" Type="http://schemas.openxmlformats.org/officeDocument/2006/relationships/tags" Target="../tags/tag448.xml"/><Relationship Id="rId15" Type="http://schemas.openxmlformats.org/officeDocument/2006/relationships/image" Target="../media/image199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203.png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99.png"/><Relationship Id="rId3" Type="http://schemas.openxmlformats.org/officeDocument/2006/relationships/tags" Target="../tags/tag455.xml"/><Relationship Id="rId21" Type="http://schemas.openxmlformats.org/officeDocument/2006/relationships/image" Target="../media/image194.png"/><Relationship Id="rId7" Type="http://schemas.openxmlformats.org/officeDocument/2006/relationships/tags" Target="../tags/tag459.xml"/><Relationship Id="rId12" Type="http://schemas.openxmlformats.org/officeDocument/2006/relationships/tags" Target="../tags/tag464.xml"/><Relationship Id="rId17" Type="http://schemas.openxmlformats.org/officeDocument/2006/relationships/image" Target="../media/image89.png"/><Relationship Id="rId2" Type="http://schemas.openxmlformats.org/officeDocument/2006/relationships/tags" Target="../tags/tag454.xml"/><Relationship Id="rId16" Type="http://schemas.openxmlformats.org/officeDocument/2006/relationships/image" Target="../media/image185.png"/><Relationship Id="rId20" Type="http://schemas.openxmlformats.org/officeDocument/2006/relationships/image" Target="../media/image203.png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1" Type="http://schemas.openxmlformats.org/officeDocument/2006/relationships/tags" Target="../tags/tag463.xml"/><Relationship Id="rId5" Type="http://schemas.openxmlformats.org/officeDocument/2006/relationships/tags" Target="../tags/tag457.xml"/><Relationship Id="rId15" Type="http://schemas.openxmlformats.org/officeDocument/2006/relationships/image" Target="../media/image198.png"/><Relationship Id="rId23" Type="http://schemas.openxmlformats.org/officeDocument/2006/relationships/image" Target="../media/image90.png"/><Relationship Id="rId10" Type="http://schemas.openxmlformats.org/officeDocument/2006/relationships/tags" Target="../tags/tag462.xml"/><Relationship Id="rId19" Type="http://schemas.openxmlformats.org/officeDocument/2006/relationships/image" Target="../media/image200.png"/><Relationship Id="rId4" Type="http://schemas.openxmlformats.org/officeDocument/2006/relationships/tags" Target="../tags/tag456.xml"/><Relationship Id="rId9" Type="http://schemas.openxmlformats.org/officeDocument/2006/relationships/tags" Target="../tags/tag461.xml"/><Relationship Id="rId14" Type="http://schemas.openxmlformats.org/officeDocument/2006/relationships/image" Target="../media/image93.png"/><Relationship Id="rId22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93.png"/><Relationship Id="rId3" Type="http://schemas.openxmlformats.org/officeDocument/2006/relationships/tags" Target="../tags/tag467.xml"/><Relationship Id="rId7" Type="http://schemas.openxmlformats.org/officeDocument/2006/relationships/tags" Target="../tags/tag471.xml"/><Relationship Id="rId12" Type="http://schemas.openxmlformats.org/officeDocument/2006/relationships/image" Target="../media/image1.png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11" Type="http://schemas.openxmlformats.org/officeDocument/2006/relationships/image" Target="../media/image186.png"/><Relationship Id="rId5" Type="http://schemas.openxmlformats.org/officeDocument/2006/relationships/tags" Target="../tags/tag469.xml"/><Relationship Id="rId10" Type="http://schemas.openxmlformats.org/officeDocument/2006/relationships/image" Target="../media/image185.png"/><Relationship Id="rId4" Type="http://schemas.openxmlformats.org/officeDocument/2006/relationships/tags" Target="../tags/tag468.xml"/><Relationship Id="rId9" Type="http://schemas.openxmlformats.org/officeDocument/2006/relationships/image" Target="../media/image93.png"/><Relationship Id="rId14" Type="http://schemas.openxmlformats.org/officeDocument/2006/relationships/image" Target="../media/image20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208.png"/><Relationship Id="rId3" Type="http://schemas.openxmlformats.org/officeDocument/2006/relationships/tags" Target="../tags/tag47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4.png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11" Type="http://schemas.openxmlformats.org/officeDocument/2006/relationships/image" Target="../media/image207.png"/><Relationship Id="rId5" Type="http://schemas.openxmlformats.org/officeDocument/2006/relationships/tags" Target="../tags/tag476.xml"/><Relationship Id="rId10" Type="http://schemas.openxmlformats.org/officeDocument/2006/relationships/image" Target="../media/image206.png"/><Relationship Id="rId4" Type="http://schemas.openxmlformats.org/officeDocument/2006/relationships/tags" Target="../tags/tag475.xml"/><Relationship Id="rId9" Type="http://schemas.openxmlformats.org/officeDocument/2006/relationships/image" Target="../media/image20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image" Target="../media/image5.png"/><Relationship Id="rId26" Type="http://schemas.openxmlformats.org/officeDocument/2006/relationships/image" Target="../media/image16.png"/><Relationship Id="rId3" Type="http://schemas.openxmlformats.org/officeDocument/2006/relationships/tags" Target="../tags/tag41.xml"/><Relationship Id="rId21" Type="http://schemas.openxmlformats.org/officeDocument/2006/relationships/image" Target="../media/image8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2.png"/><Relationship Id="rId25" Type="http://schemas.openxmlformats.org/officeDocument/2006/relationships/image" Target="../media/image12.png"/><Relationship Id="rId2" Type="http://schemas.openxmlformats.org/officeDocument/2006/relationships/tags" Target="../tags/tag40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7.png"/><Relationship Id="rId29" Type="http://schemas.openxmlformats.org/officeDocument/2006/relationships/image" Target="../media/image20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11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10.png"/><Relationship Id="rId28" Type="http://schemas.openxmlformats.org/officeDocument/2006/relationships/image" Target="../media/image19.png"/><Relationship Id="rId10" Type="http://schemas.openxmlformats.org/officeDocument/2006/relationships/tags" Target="../tags/tag48.xml"/><Relationship Id="rId19" Type="http://schemas.openxmlformats.org/officeDocument/2006/relationships/image" Target="../media/image6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9.png"/><Relationship Id="rId27" Type="http://schemas.openxmlformats.org/officeDocument/2006/relationships/image" Target="../media/image17.png"/><Relationship Id="rId30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10.png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12" Type="http://schemas.openxmlformats.org/officeDocument/2006/relationships/image" Target="../media/image1.png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image" Target="../media/image209.png"/><Relationship Id="rId5" Type="http://schemas.openxmlformats.org/officeDocument/2006/relationships/tags" Target="../tags/tag482.xml"/><Relationship Id="rId15" Type="http://schemas.openxmlformats.org/officeDocument/2006/relationships/image" Target="../media/image84.png"/><Relationship Id="rId10" Type="http://schemas.openxmlformats.org/officeDocument/2006/relationships/image" Target="../media/image205.png"/><Relationship Id="rId4" Type="http://schemas.openxmlformats.org/officeDocument/2006/relationships/tags" Target="../tags/tag481.xml"/><Relationship Id="rId9" Type="http://schemas.openxmlformats.org/officeDocument/2006/relationships/image" Target="../media/image208.png"/><Relationship Id="rId14" Type="http://schemas.openxmlformats.org/officeDocument/2006/relationships/image" Target="../media/image21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13" Type="http://schemas.openxmlformats.org/officeDocument/2006/relationships/tags" Target="../tags/tag497.xml"/><Relationship Id="rId18" Type="http://schemas.openxmlformats.org/officeDocument/2006/relationships/image" Target="../media/image212.png"/><Relationship Id="rId26" Type="http://schemas.openxmlformats.org/officeDocument/2006/relationships/image" Target="../media/image219.png"/><Relationship Id="rId3" Type="http://schemas.openxmlformats.org/officeDocument/2006/relationships/tags" Target="../tags/tag487.xml"/><Relationship Id="rId21" Type="http://schemas.openxmlformats.org/officeDocument/2006/relationships/image" Target="../media/image214.png"/><Relationship Id="rId7" Type="http://schemas.openxmlformats.org/officeDocument/2006/relationships/tags" Target="../tags/tag491.xml"/><Relationship Id="rId12" Type="http://schemas.openxmlformats.org/officeDocument/2006/relationships/tags" Target="../tags/tag496.xml"/><Relationship Id="rId17" Type="http://schemas.openxmlformats.org/officeDocument/2006/relationships/image" Target="../media/image181.png"/><Relationship Id="rId25" Type="http://schemas.openxmlformats.org/officeDocument/2006/relationships/image" Target="../media/image218.png"/><Relationship Id="rId2" Type="http://schemas.openxmlformats.org/officeDocument/2006/relationships/tags" Target="../tags/tag486.xml"/><Relationship Id="rId16" Type="http://schemas.openxmlformats.org/officeDocument/2006/relationships/image" Target="../media/image205.png"/><Relationship Id="rId20" Type="http://schemas.openxmlformats.org/officeDocument/2006/relationships/image" Target="../media/image213.png"/><Relationship Id="rId29" Type="http://schemas.openxmlformats.org/officeDocument/2006/relationships/image" Target="../media/image222.png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tags" Target="../tags/tag495.xml"/><Relationship Id="rId24" Type="http://schemas.openxmlformats.org/officeDocument/2006/relationships/image" Target="../media/image217.png"/><Relationship Id="rId5" Type="http://schemas.openxmlformats.org/officeDocument/2006/relationships/tags" Target="../tags/tag489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16.png"/><Relationship Id="rId28" Type="http://schemas.openxmlformats.org/officeDocument/2006/relationships/image" Target="../media/image221.png"/><Relationship Id="rId10" Type="http://schemas.openxmlformats.org/officeDocument/2006/relationships/tags" Target="../tags/tag494.xml"/><Relationship Id="rId19" Type="http://schemas.openxmlformats.org/officeDocument/2006/relationships/image" Target="../media/image89.png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4" Type="http://schemas.openxmlformats.org/officeDocument/2006/relationships/tags" Target="../tags/tag498.xml"/><Relationship Id="rId22" Type="http://schemas.openxmlformats.org/officeDocument/2006/relationships/image" Target="../media/image215.png"/><Relationship Id="rId27" Type="http://schemas.openxmlformats.org/officeDocument/2006/relationships/image" Target="../media/image22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13" Type="http://schemas.openxmlformats.org/officeDocument/2006/relationships/tags" Target="../tags/tag511.xml"/><Relationship Id="rId18" Type="http://schemas.openxmlformats.org/officeDocument/2006/relationships/image" Target="../media/image212.png"/><Relationship Id="rId26" Type="http://schemas.openxmlformats.org/officeDocument/2006/relationships/image" Target="../media/image225.png"/><Relationship Id="rId3" Type="http://schemas.openxmlformats.org/officeDocument/2006/relationships/tags" Target="../tags/tag501.xml"/><Relationship Id="rId21" Type="http://schemas.openxmlformats.org/officeDocument/2006/relationships/image" Target="../media/image220.png"/><Relationship Id="rId7" Type="http://schemas.openxmlformats.org/officeDocument/2006/relationships/tags" Target="../tags/tag505.xml"/><Relationship Id="rId12" Type="http://schemas.openxmlformats.org/officeDocument/2006/relationships/tags" Target="../tags/tag510.xml"/><Relationship Id="rId17" Type="http://schemas.openxmlformats.org/officeDocument/2006/relationships/image" Target="../media/image181.png"/><Relationship Id="rId25" Type="http://schemas.openxmlformats.org/officeDocument/2006/relationships/image" Target="../media/image224.png"/><Relationship Id="rId2" Type="http://schemas.openxmlformats.org/officeDocument/2006/relationships/tags" Target="../tags/tag500.xml"/><Relationship Id="rId16" Type="http://schemas.openxmlformats.org/officeDocument/2006/relationships/image" Target="../media/image205.png"/><Relationship Id="rId20" Type="http://schemas.openxmlformats.org/officeDocument/2006/relationships/image" Target="../media/image219.png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tags" Target="../tags/tag509.xml"/><Relationship Id="rId24" Type="http://schemas.openxmlformats.org/officeDocument/2006/relationships/image" Target="../media/image223.png"/><Relationship Id="rId5" Type="http://schemas.openxmlformats.org/officeDocument/2006/relationships/tags" Target="../tags/tag503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22.png"/><Relationship Id="rId28" Type="http://schemas.openxmlformats.org/officeDocument/2006/relationships/image" Target="../media/image226.png"/><Relationship Id="rId10" Type="http://schemas.openxmlformats.org/officeDocument/2006/relationships/tags" Target="../tags/tag508.xml"/><Relationship Id="rId19" Type="http://schemas.openxmlformats.org/officeDocument/2006/relationships/image" Target="../media/image89.png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tags" Target="../tags/tag512.xml"/><Relationship Id="rId22" Type="http://schemas.openxmlformats.org/officeDocument/2006/relationships/image" Target="../media/image221.png"/><Relationship Id="rId27" Type="http://schemas.openxmlformats.org/officeDocument/2006/relationships/image" Target="../media/image8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image" Target="../media/image5.png"/><Relationship Id="rId26" Type="http://schemas.openxmlformats.org/officeDocument/2006/relationships/image" Target="../media/image16.png"/><Relationship Id="rId3" Type="http://schemas.openxmlformats.org/officeDocument/2006/relationships/tags" Target="../tags/tag56.xml"/><Relationship Id="rId21" Type="http://schemas.openxmlformats.org/officeDocument/2006/relationships/image" Target="../media/image8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image" Target="../media/image2.png"/><Relationship Id="rId25" Type="http://schemas.openxmlformats.org/officeDocument/2006/relationships/image" Target="../media/image12.png"/><Relationship Id="rId2" Type="http://schemas.openxmlformats.org/officeDocument/2006/relationships/tags" Target="../tags/tag55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7.png"/><Relationship Id="rId29" Type="http://schemas.openxmlformats.org/officeDocument/2006/relationships/image" Target="../media/image22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11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10.png"/><Relationship Id="rId28" Type="http://schemas.openxmlformats.org/officeDocument/2006/relationships/image" Target="../media/image19.png"/><Relationship Id="rId10" Type="http://schemas.openxmlformats.org/officeDocument/2006/relationships/tags" Target="../tags/tag63.xml"/><Relationship Id="rId19" Type="http://schemas.openxmlformats.org/officeDocument/2006/relationships/image" Target="../media/image6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9.png"/><Relationship Id="rId27" Type="http://schemas.openxmlformats.org/officeDocument/2006/relationships/image" Target="../media/image17.png"/><Relationship Id="rId30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image" Target="../media/image6.png"/><Relationship Id="rId26" Type="http://schemas.openxmlformats.org/officeDocument/2006/relationships/image" Target="../media/image17.png"/><Relationship Id="rId3" Type="http://schemas.openxmlformats.org/officeDocument/2006/relationships/tags" Target="../tags/tag71.xml"/><Relationship Id="rId21" Type="http://schemas.openxmlformats.org/officeDocument/2006/relationships/image" Target="../media/image9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image" Target="../media/image5.png"/><Relationship Id="rId25" Type="http://schemas.openxmlformats.org/officeDocument/2006/relationships/image" Target="../media/image24.png"/><Relationship Id="rId2" Type="http://schemas.openxmlformats.org/officeDocument/2006/relationships/tags" Target="../tags/tag70.xml"/><Relationship Id="rId16" Type="http://schemas.openxmlformats.org/officeDocument/2006/relationships/image" Target="../media/image2.png"/><Relationship Id="rId20" Type="http://schemas.openxmlformats.org/officeDocument/2006/relationships/image" Target="../media/image8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image" Target="../media/image12.png"/><Relationship Id="rId5" Type="http://schemas.openxmlformats.org/officeDocument/2006/relationships/tags" Target="../tags/tag73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1.png"/><Relationship Id="rId28" Type="http://schemas.openxmlformats.org/officeDocument/2006/relationships/image" Target="../media/image26.png"/><Relationship Id="rId10" Type="http://schemas.openxmlformats.org/officeDocument/2006/relationships/tags" Target="../tags/tag78.xml"/><Relationship Id="rId19" Type="http://schemas.openxmlformats.org/officeDocument/2006/relationships/image" Target="../media/image7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10.png"/><Relationship Id="rId27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image" Target="../media/image5.png"/><Relationship Id="rId26" Type="http://schemas.openxmlformats.org/officeDocument/2006/relationships/image" Target="../media/image22.png"/><Relationship Id="rId3" Type="http://schemas.openxmlformats.org/officeDocument/2006/relationships/tags" Target="../tags/tag85.xml"/><Relationship Id="rId21" Type="http://schemas.openxmlformats.org/officeDocument/2006/relationships/image" Target="../media/image8.png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image" Target="../media/image2.png"/><Relationship Id="rId25" Type="http://schemas.openxmlformats.org/officeDocument/2006/relationships/image" Target="../media/image12.png"/><Relationship Id="rId2" Type="http://schemas.openxmlformats.org/officeDocument/2006/relationships/tags" Target="../tags/tag84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7.png"/><Relationship Id="rId29" Type="http://schemas.openxmlformats.org/officeDocument/2006/relationships/image" Target="../media/image27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image" Target="../media/image11.pn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image" Target="../media/image10.png"/><Relationship Id="rId28" Type="http://schemas.openxmlformats.org/officeDocument/2006/relationships/image" Target="../media/image26.png"/><Relationship Id="rId10" Type="http://schemas.openxmlformats.org/officeDocument/2006/relationships/tags" Target="../tags/tag92.xml"/><Relationship Id="rId19" Type="http://schemas.openxmlformats.org/officeDocument/2006/relationships/image" Target="../media/image6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image" Target="../media/image9.png"/><Relationship Id="rId27" Type="http://schemas.openxmlformats.org/officeDocument/2006/relationships/image" Target="../media/image17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676400" y="9223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דטרמיננטה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9360" y="303031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4168" y="303031"/>
            <a:ext cx="4885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הגדרה </a:t>
            </a:r>
            <a:r>
              <a:rPr lang="he-IL" sz="2800" dirty="0" smtClean="0"/>
              <a:t>שקולה: הגדרה רקורסיבית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6787878" y="1152821"/>
            <a:ext cx="4885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03" y="1676042"/>
            <a:ext cx="3802075" cy="1523849"/>
          </a:xfrm>
          <a:prstGeom prst="rect">
            <a:avLst/>
          </a:prstGeom>
        </p:spPr>
      </p:pic>
      <p:cxnSp>
        <p:nvCxnSpPr>
          <p:cNvPr id="27" name="מחבר חץ ישר 26"/>
          <p:cNvCxnSpPr/>
          <p:nvPr/>
        </p:nvCxnSpPr>
        <p:spPr>
          <a:xfrm>
            <a:off x="333375" y="2458304"/>
            <a:ext cx="78105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תמונה 5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9" y="3661520"/>
            <a:ext cx="4345686" cy="930402"/>
          </a:xfrm>
          <a:prstGeom prst="rect">
            <a:avLst/>
          </a:prstGeom>
        </p:spPr>
      </p:pic>
      <p:sp>
        <p:nvSpPr>
          <p:cNvPr id="52" name="אליפסה 51"/>
          <p:cNvSpPr/>
          <p:nvPr/>
        </p:nvSpPr>
        <p:spPr>
          <a:xfrm>
            <a:off x="1610521" y="2163885"/>
            <a:ext cx="679697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1" name="תמונה 6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53" y="3661520"/>
            <a:ext cx="4345686" cy="930402"/>
          </a:xfrm>
          <a:prstGeom prst="rect">
            <a:avLst/>
          </a:prstGeom>
        </p:spPr>
      </p:pic>
      <p:sp>
        <p:nvSpPr>
          <p:cNvPr id="55" name="אליפסה 54"/>
          <p:cNvSpPr/>
          <p:nvPr/>
        </p:nvSpPr>
        <p:spPr>
          <a:xfrm>
            <a:off x="2581275" y="2173410"/>
            <a:ext cx="6995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2" name="תמונה 6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27" y="3914123"/>
            <a:ext cx="2857500" cy="425196"/>
          </a:xfrm>
          <a:prstGeom prst="rect">
            <a:avLst/>
          </a:prstGeom>
        </p:spPr>
      </p:pic>
      <p:sp>
        <p:nvSpPr>
          <p:cNvPr id="57" name="אליפסה 56"/>
          <p:cNvSpPr/>
          <p:nvPr/>
        </p:nvSpPr>
        <p:spPr>
          <a:xfrm>
            <a:off x="3524250" y="2164333"/>
            <a:ext cx="657225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סוגר מסולסל ימני 62"/>
          <p:cNvSpPr/>
          <p:nvPr/>
        </p:nvSpPr>
        <p:spPr>
          <a:xfrm rot="5400000">
            <a:off x="784227" y="3899774"/>
            <a:ext cx="533400" cy="19176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סוגר מסולסל ימני 63"/>
          <p:cNvSpPr/>
          <p:nvPr/>
        </p:nvSpPr>
        <p:spPr>
          <a:xfrm rot="5400000">
            <a:off x="2870940" y="3899774"/>
            <a:ext cx="533400" cy="19176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סוגר מסולסל ימני 64"/>
          <p:cNvSpPr/>
          <p:nvPr/>
        </p:nvSpPr>
        <p:spPr>
          <a:xfrm rot="5400000">
            <a:off x="5269806" y="3899774"/>
            <a:ext cx="533400" cy="19176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סוגר מסולסל ימני 65"/>
          <p:cNvSpPr/>
          <p:nvPr/>
        </p:nvSpPr>
        <p:spPr>
          <a:xfrm rot="5400000">
            <a:off x="7327395" y="3899774"/>
            <a:ext cx="533400" cy="19176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סוגר מסולסל ימני 66"/>
          <p:cNvSpPr/>
          <p:nvPr/>
        </p:nvSpPr>
        <p:spPr>
          <a:xfrm rot="5400000">
            <a:off x="9959926" y="3607623"/>
            <a:ext cx="533400" cy="25019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8" name="תמונה 6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9" y="5569948"/>
            <a:ext cx="140818" cy="279121"/>
          </a:xfrm>
          <a:prstGeom prst="rect">
            <a:avLst/>
          </a:prstGeom>
        </p:spPr>
      </p:pic>
      <p:pic>
        <p:nvPicPr>
          <p:cNvPr id="70" name="תמונה 6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83" y="5311300"/>
            <a:ext cx="1227128" cy="560757"/>
          </a:xfrm>
          <a:prstGeom prst="rect">
            <a:avLst/>
          </a:prstGeom>
        </p:spPr>
      </p:pic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16" y="5569949"/>
            <a:ext cx="482805" cy="286665"/>
          </a:xfrm>
          <a:prstGeom prst="rect">
            <a:avLst/>
          </a:prstGeom>
        </p:spPr>
      </p:pic>
      <p:pic>
        <p:nvPicPr>
          <p:cNvPr id="75" name="תמונה 7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16" y="5569950"/>
            <a:ext cx="480290" cy="286665"/>
          </a:xfrm>
          <a:prstGeom prst="rect">
            <a:avLst/>
          </a:prstGeom>
        </p:spPr>
      </p:pic>
      <p:pic>
        <p:nvPicPr>
          <p:cNvPr id="78" name="תמונה 7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17" y="5569949"/>
            <a:ext cx="178537" cy="286665"/>
          </a:xfrm>
          <a:prstGeom prst="rect">
            <a:avLst/>
          </a:prstGeom>
        </p:spPr>
      </p:pic>
      <p:pic>
        <p:nvPicPr>
          <p:cNvPr id="79" name="תמונה 7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450" y="5591678"/>
            <a:ext cx="940460" cy="2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5" grpId="0" animBg="1"/>
      <p:bldP spid="55" grpId="1" animBg="1"/>
      <p:bldP spid="57" grpId="0" animBg="1"/>
      <p:bldP spid="57" grpId="1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9360" y="303031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4168" y="303031"/>
            <a:ext cx="4885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הגדרה </a:t>
            </a:r>
            <a:r>
              <a:rPr lang="he-IL" sz="2800" dirty="0" smtClean="0"/>
              <a:t>שקולה: הגדרה רקורסיבית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6787878" y="1152821"/>
            <a:ext cx="4885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03" y="1676042"/>
            <a:ext cx="3802075" cy="152384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1520"/>
            <a:ext cx="4535424" cy="93040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96" y="3984989"/>
            <a:ext cx="450342" cy="283464"/>
          </a:xfrm>
          <a:prstGeom prst="rect">
            <a:avLst/>
          </a:prstGeom>
        </p:spPr>
      </p:pic>
      <p:sp>
        <p:nvSpPr>
          <p:cNvPr id="63" name="סוגר מסולסל ימני 62"/>
          <p:cNvSpPr/>
          <p:nvPr/>
        </p:nvSpPr>
        <p:spPr>
          <a:xfrm rot="5400000">
            <a:off x="784227" y="3899774"/>
            <a:ext cx="533400" cy="19176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סוגר מסולסל ימני 63"/>
          <p:cNvSpPr/>
          <p:nvPr/>
        </p:nvSpPr>
        <p:spPr>
          <a:xfrm rot="5400000">
            <a:off x="2870940" y="3899774"/>
            <a:ext cx="533400" cy="19176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סוגר מסולסל ימני 65"/>
          <p:cNvSpPr/>
          <p:nvPr/>
        </p:nvSpPr>
        <p:spPr>
          <a:xfrm rot="5400000">
            <a:off x="6204189" y="3577795"/>
            <a:ext cx="533400" cy="25122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סוגר מסולסל ימני 66"/>
          <p:cNvSpPr/>
          <p:nvPr/>
        </p:nvSpPr>
        <p:spPr>
          <a:xfrm rot="5400000">
            <a:off x="8843557" y="3812661"/>
            <a:ext cx="533400" cy="20919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9" y="5569949"/>
            <a:ext cx="168479" cy="28666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84" y="5311300"/>
            <a:ext cx="1056135" cy="558242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66" y="5497613"/>
            <a:ext cx="490348" cy="28415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88" y="5522323"/>
            <a:ext cx="140818" cy="279121"/>
          </a:xfrm>
          <a:prstGeom prst="rect">
            <a:avLst/>
          </a:prstGeom>
        </p:spPr>
      </p:pic>
      <p:pic>
        <p:nvPicPr>
          <p:cNvPr id="79" name="תמונה 7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98" y="5497613"/>
            <a:ext cx="940460" cy="284150"/>
          </a:xfrm>
          <a:prstGeom prst="rect">
            <a:avLst/>
          </a:prstGeom>
        </p:spPr>
      </p:pic>
      <p:cxnSp>
        <p:nvCxnSpPr>
          <p:cNvPr id="33" name="מחבר חץ ישר 32"/>
          <p:cNvCxnSpPr/>
          <p:nvPr/>
        </p:nvCxnSpPr>
        <p:spPr>
          <a:xfrm flipH="1">
            <a:off x="3902597" y="834316"/>
            <a:ext cx="9525" cy="767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אליפסה 33"/>
          <p:cNvSpPr/>
          <p:nvPr/>
        </p:nvSpPr>
        <p:spPr>
          <a:xfrm>
            <a:off x="3448050" y="1680979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אליפסה 34"/>
          <p:cNvSpPr/>
          <p:nvPr/>
        </p:nvSpPr>
        <p:spPr>
          <a:xfrm>
            <a:off x="3467100" y="2157229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/>
          <p:cNvSpPr/>
          <p:nvPr/>
        </p:nvSpPr>
        <p:spPr>
          <a:xfrm>
            <a:off x="3495675" y="2681552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10" y="3700873"/>
            <a:ext cx="5125212" cy="9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4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6" grpId="0" animBg="1"/>
      <p:bldP spid="67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9360" y="303031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4168" y="303031"/>
            <a:ext cx="4885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הגדרה </a:t>
            </a:r>
            <a:r>
              <a:rPr lang="he-IL" sz="2800" dirty="0" smtClean="0"/>
              <a:t>שקולה: הגדרה רקורסיבית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6" y="1744472"/>
            <a:ext cx="1146658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89" y="2699269"/>
            <a:ext cx="2104720" cy="10234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30" y="1858886"/>
            <a:ext cx="193624" cy="1885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1811108"/>
            <a:ext cx="973150" cy="28415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9" y="3049051"/>
            <a:ext cx="985723" cy="28163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74" y="3049051"/>
            <a:ext cx="1292504" cy="29420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5553486"/>
            <a:ext cx="988238" cy="28666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02" y="4791561"/>
            <a:ext cx="4222013" cy="152384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83" y="5228523"/>
            <a:ext cx="4166691" cy="593445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>
            <a:off x="2095500" y="5105400"/>
            <a:ext cx="78105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1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9360" y="303031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4168" y="303031"/>
            <a:ext cx="4885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הגדרה </a:t>
            </a:r>
            <a:r>
              <a:rPr lang="he-IL" sz="2800" dirty="0" smtClean="0"/>
              <a:t>שקולה: הגדרה רקורסיבית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6" y="1744472"/>
            <a:ext cx="1146658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89" y="2699269"/>
            <a:ext cx="2104720" cy="10234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30" y="1858886"/>
            <a:ext cx="193624" cy="1885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1811108"/>
            <a:ext cx="973150" cy="28415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9" y="3049051"/>
            <a:ext cx="985723" cy="28163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74" y="3049051"/>
            <a:ext cx="1292504" cy="29420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5553486"/>
            <a:ext cx="988238" cy="28666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02" y="4791561"/>
            <a:ext cx="4222013" cy="152384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83" y="5228523"/>
            <a:ext cx="4166691" cy="593445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>
            <a:off x="2095500" y="5609933"/>
            <a:ext cx="78105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8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9360" y="303031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4168" y="303031"/>
            <a:ext cx="4885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הגדרה </a:t>
            </a:r>
            <a:r>
              <a:rPr lang="he-IL" sz="2800" dirty="0" smtClean="0"/>
              <a:t>שקולה: הגדרה רקורסיבית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6" y="1744472"/>
            <a:ext cx="1146658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89" y="2699269"/>
            <a:ext cx="2104720" cy="10234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30" y="1858886"/>
            <a:ext cx="193624" cy="1885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1811108"/>
            <a:ext cx="973150" cy="28415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9" y="3049051"/>
            <a:ext cx="985723" cy="28163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74" y="3049051"/>
            <a:ext cx="1292504" cy="29420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5553486"/>
            <a:ext cx="988238" cy="28666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02" y="4791561"/>
            <a:ext cx="4222013" cy="152384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83" y="5228523"/>
            <a:ext cx="4020844" cy="593445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>
            <a:off x="7096125" y="4371683"/>
            <a:ext cx="0" cy="856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7573" y="3796792"/>
            <a:ext cx="37157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פיתוח לפי שורה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45" y="3918841"/>
            <a:ext cx="113157" cy="2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9360" y="303031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4168" y="303031"/>
            <a:ext cx="4885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הגדרה </a:t>
            </a:r>
            <a:r>
              <a:rPr lang="he-IL" sz="2800" dirty="0" smtClean="0"/>
              <a:t>שקולה: הגדרה רקורסיבית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6" y="1744472"/>
            <a:ext cx="1146658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89" y="2699269"/>
            <a:ext cx="2104720" cy="10234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30" y="1858886"/>
            <a:ext cx="193624" cy="1885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1811108"/>
            <a:ext cx="973150" cy="28415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9" y="3049051"/>
            <a:ext cx="985723" cy="28163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74" y="3049051"/>
            <a:ext cx="1292504" cy="29420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5553486"/>
            <a:ext cx="988238" cy="28666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02" y="4791561"/>
            <a:ext cx="4222013" cy="152384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84" y="5228523"/>
            <a:ext cx="3983125" cy="535609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>
            <a:off x="7096125" y="4371683"/>
            <a:ext cx="0" cy="856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7573" y="3796792"/>
            <a:ext cx="37157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פיתוח לפי עמודה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45" y="3918841"/>
            <a:ext cx="173507" cy="3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9360" y="303031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4168" y="303031"/>
            <a:ext cx="4885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הגדרה </a:t>
            </a:r>
            <a:r>
              <a:rPr lang="he-IL" sz="2800" dirty="0" smtClean="0"/>
              <a:t>שקולה: הגדרה רקורסיבית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6" y="1153922"/>
            <a:ext cx="1146658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89" y="2159838"/>
            <a:ext cx="2104720" cy="10234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30" y="1268336"/>
            <a:ext cx="193624" cy="1885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1220558"/>
            <a:ext cx="973150" cy="28415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9" y="2458501"/>
            <a:ext cx="985723" cy="28163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74" y="2458501"/>
            <a:ext cx="1292504" cy="29420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5553486"/>
            <a:ext cx="228829" cy="188595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085" y="5857173"/>
            <a:ext cx="3983125" cy="472744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 flipH="1">
            <a:off x="8229600" y="4466443"/>
            <a:ext cx="632106" cy="26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08141" y="3943223"/>
            <a:ext cx="24195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פיתוח לפי שורה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73" y="4065272"/>
            <a:ext cx="113157" cy="27912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13" y="5221353"/>
            <a:ext cx="915315" cy="417423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65" y="4584141"/>
            <a:ext cx="4020844" cy="53058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318131" y="6068307"/>
            <a:ext cx="2609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פיתוח לפי עמודה</a:t>
            </a:r>
            <a:endParaRPr lang="he-IL" sz="2800" dirty="0"/>
          </a:p>
        </p:txBody>
      </p:sp>
      <p:pic>
        <p:nvPicPr>
          <p:cNvPr id="36" name="תמונה 3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352" y="6150123"/>
            <a:ext cx="173507" cy="359588"/>
          </a:xfrm>
          <a:prstGeom prst="rect">
            <a:avLst/>
          </a:prstGeom>
        </p:spPr>
      </p:pic>
      <p:cxnSp>
        <p:nvCxnSpPr>
          <p:cNvPr id="34" name="מחבר חץ ישר 33"/>
          <p:cNvCxnSpPr/>
          <p:nvPr/>
        </p:nvCxnSpPr>
        <p:spPr>
          <a:xfrm flipH="1" flipV="1">
            <a:off x="8232951" y="6161265"/>
            <a:ext cx="632106" cy="168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מלבן מעוגל 36"/>
          <p:cNvSpPr/>
          <p:nvPr/>
        </p:nvSpPr>
        <p:spPr>
          <a:xfrm>
            <a:off x="6671523" y="4477179"/>
            <a:ext cx="1034201" cy="6375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 מעוגל 37"/>
          <p:cNvSpPr/>
          <p:nvPr/>
        </p:nvSpPr>
        <p:spPr>
          <a:xfrm>
            <a:off x="6671523" y="5742081"/>
            <a:ext cx="1034201" cy="6375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TextBox 38"/>
          <p:cNvSpPr txBox="1"/>
          <p:nvPr/>
        </p:nvSpPr>
        <p:spPr>
          <a:xfrm>
            <a:off x="3612365" y="3473117"/>
            <a:ext cx="435084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ידוע </a:t>
            </a:r>
            <a:r>
              <a:rPr lang="he-IL" sz="2800" dirty="0" err="1" smtClean="0"/>
              <a:t>מהנוסחא</a:t>
            </a:r>
            <a:r>
              <a:rPr lang="he-IL" sz="2800" dirty="0" smtClean="0"/>
              <a:t> הרקורסיבית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2486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47159" y="320312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57886" y="303031"/>
            <a:ext cx="50536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היחידה המקיימת ש: עבור מטריצות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122582" y="1092600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אם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" y="409993"/>
            <a:ext cx="1327709" cy="37970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2928610"/>
            <a:ext cx="2689860" cy="2657475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85" y="2928610"/>
            <a:ext cx="2689860" cy="265747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46" y="2928610"/>
            <a:ext cx="2689860" cy="26574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76" y="6064250"/>
            <a:ext cx="289179" cy="299237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15" y="6064250"/>
            <a:ext cx="301752" cy="284149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75" y="6064250"/>
            <a:ext cx="299237" cy="304266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6" y="4281946"/>
            <a:ext cx="113157" cy="279120"/>
          </a:xfrm>
          <a:prstGeom prst="rect">
            <a:avLst/>
          </a:prstGeom>
        </p:spPr>
      </p:pic>
      <p:sp>
        <p:nvSpPr>
          <p:cNvPr id="31" name="מלבן 30"/>
          <p:cNvSpPr/>
          <p:nvPr/>
        </p:nvSpPr>
        <p:spPr>
          <a:xfrm>
            <a:off x="794030" y="2965163"/>
            <a:ext cx="2444470" cy="1178212"/>
          </a:xfrm>
          <a:prstGeom prst="rect">
            <a:avLst/>
          </a:prstGeom>
          <a:noFill/>
          <a:ln w="28575"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/>
          <p:cNvSpPr/>
          <p:nvPr/>
        </p:nvSpPr>
        <p:spPr>
          <a:xfrm>
            <a:off x="794030" y="4612015"/>
            <a:ext cx="2444470" cy="893435"/>
          </a:xfrm>
          <a:prstGeom prst="rect">
            <a:avLst/>
          </a:prstGeom>
          <a:noFill/>
          <a:ln w="28575"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מלבן 42"/>
          <p:cNvSpPr/>
          <p:nvPr/>
        </p:nvSpPr>
        <p:spPr>
          <a:xfrm>
            <a:off x="4682153" y="2965163"/>
            <a:ext cx="2444470" cy="1178212"/>
          </a:xfrm>
          <a:prstGeom prst="rect">
            <a:avLst/>
          </a:prstGeom>
          <a:noFill/>
          <a:ln w="28575"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מלבן 43"/>
          <p:cNvSpPr/>
          <p:nvPr/>
        </p:nvSpPr>
        <p:spPr>
          <a:xfrm>
            <a:off x="4682153" y="4612015"/>
            <a:ext cx="2444470" cy="893435"/>
          </a:xfrm>
          <a:prstGeom prst="rect">
            <a:avLst/>
          </a:prstGeom>
          <a:noFill/>
          <a:ln w="28575"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מלבן 45"/>
          <p:cNvSpPr/>
          <p:nvPr/>
        </p:nvSpPr>
        <p:spPr>
          <a:xfrm>
            <a:off x="8550413" y="2965163"/>
            <a:ext cx="2444470" cy="1178212"/>
          </a:xfrm>
          <a:prstGeom prst="rect">
            <a:avLst/>
          </a:prstGeom>
          <a:noFill/>
          <a:ln w="28575"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 46"/>
          <p:cNvSpPr/>
          <p:nvPr/>
        </p:nvSpPr>
        <p:spPr>
          <a:xfrm>
            <a:off x="8550413" y="4612015"/>
            <a:ext cx="2444470" cy="893435"/>
          </a:xfrm>
          <a:prstGeom prst="rect">
            <a:avLst/>
          </a:prstGeom>
          <a:noFill/>
          <a:ln w="28575"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25" y="3624346"/>
            <a:ext cx="279120" cy="98069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85" y="3624346"/>
            <a:ext cx="279120" cy="98069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25" y="5061775"/>
            <a:ext cx="279120" cy="98069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85" y="5061775"/>
            <a:ext cx="279120" cy="9806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9" y="1197454"/>
            <a:ext cx="5541264" cy="3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43" grpId="0" animBg="1"/>
      <p:bldP spid="44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47159" y="320312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57886" y="303031"/>
            <a:ext cx="50536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היחידה המקיימת ש: עבור מטריצות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122582" y="1092600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אם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" y="409993"/>
            <a:ext cx="1327709" cy="37970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2928610"/>
            <a:ext cx="2689860" cy="2657475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85" y="2928610"/>
            <a:ext cx="2689860" cy="265747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46" y="2928610"/>
            <a:ext cx="2689860" cy="26574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76" y="6064250"/>
            <a:ext cx="289179" cy="299237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15" y="6064250"/>
            <a:ext cx="301752" cy="284149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75" y="6064250"/>
            <a:ext cx="299237" cy="304266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6" y="4281946"/>
            <a:ext cx="113157" cy="279120"/>
          </a:xfrm>
          <a:prstGeom prst="rect">
            <a:avLst/>
          </a:prstGeom>
        </p:spPr>
      </p:pic>
      <p:sp>
        <p:nvSpPr>
          <p:cNvPr id="31" name="מלבן 30"/>
          <p:cNvSpPr/>
          <p:nvPr/>
        </p:nvSpPr>
        <p:spPr>
          <a:xfrm>
            <a:off x="36723" y="4140518"/>
            <a:ext cx="10958160" cy="56197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57" y="4372471"/>
            <a:ext cx="279120" cy="9806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9" y="1197454"/>
            <a:ext cx="5541264" cy="3977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21721" y="1140546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וגם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1" y="1246327"/>
            <a:ext cx="3936492" cy="37947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85" y="4296271"/>
            <a:ext cx="279120" cy="279119"/>
          </a:xfrm>
          <a:prstGeom prst="rect">
            <a:avLst/>
          </a:prstGeom>
        </p:spPr>
      </p:pic>
      <p:sp>
        <p:nvSpPr>
          <p:cNvPr id="32" name="מלבן 31"/>
          <p:cNvSpPr/>
          <p:nvPr/>
        </p:nvSpPr>
        <p:spPr>
          <a:xfrm>
            <a:off x="8524875" y="4150043"/>
            <a:ext cx="2489058" cy="56197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32"/>
          <p:cNvSpPr/>
          <p:nvPr/>
        </p:nvSpPr>
        <p:spPr>
          <a:xfrm>
            <a:off x="4651286" y="4150043"/>
            <a:ext cx="2489058" cy="56197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מלבן 34"/>
          <p:cNvSpPr/>
          <p:nvPr/>
        </p:nvSpPr>
        <p:spPr>
          <a:xfrm>
            <a:off x="783026" y="4150043"/>
            <a:ext cx="2489058" cy="56197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426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47159" y="320312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57886" y="303031"/>
            <a:ext cx="50536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היחידה המקיימת ש: עבור מטריצות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122582" y="1092600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אם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" y="409993"/>
            <a:ext cx="1327709" cy="37970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76" y="6064250"/>
            <a:ext cx="289179" cy="299237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15" y="6064250"/>
            <a:ext cx="301752" cy="284149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75" y="6064250"/>
            <a:ext cx="299237" cy="30426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9" y="1197454"/>
            <a:ext cx="5541264" cy="3977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21721" y="1140546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וגם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1" y="1246327"/>
            <a:ext cx="3936492" cy="3794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047620" y="1748995"/>
            <a:ext cx="674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79" y="1864671"/>
            <a:ext cx="2645359" cy="41742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753725" y="2768170"/>
            <a:ext cx="10302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57" y="3433436"/>
            <a:ext cx="1948815" cy="1503731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41" y="3433436"/>
            <a:ext cx="2484425" cy="1503731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723" y="3433437"/>
            <a:ext cx="2275713" cy="1503731"/>
          </a:xfrm>
          <a:prstGeom prst="rect">
            <a:avLst/>
          </a:prstGeom>
        </p:spPr>
      </p:pic>
      <p:sp>
        <p:nvSpPr>
          <p:cNvPr id="38" name="מלבן 37"/>
          <p:cNvSpPr/>
          <p:nvPr/>
        </p:nvSpPr>
        <p:spPr>
          <a:xfrm>
            <a:off x="1061740" y="3475362"/>
            <a:ext cx="1662410" cy="829938"/>
          </a:xfrm>
          <a:prstGeom prst="rect">
            <a:avLst/>
          </a:prstGeom>
          <a:noFill/>
          <a:ln w="28575"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 38"/>
          <p:cNvSpPr/>
          <p:nvPr/>
        </p:nvSpPr>
        <p:spPr>
          <a:xfrm>
            <a:off x="4972050" y="3475362"/>
            <a:ext cx="2143979" cy="829938"/>
          </a:xfrm>
          <a:prstGeom prst="rect">
            <a:avLst/>
          </a:prstGeom>
          <a:noFill/>
          <a:ln w="28575"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 41"/>
          <p:cNvSpPr/>
          <p:nvPr/>
        </p:nvSpPr>
        <p:spPr>
          <a:xfrm>
            <a:off x="8692085" y="3475362"/>
            <a:ext cx="2143979" cy="829938"/>
          </a:xfrm>
          <a:prstGeom prst="rect">
            <a:avLst/>
          </a:prstGeom>
          <a:noFill/>
          <a:ln w="28575"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97" y="3890331"/>
            <a:ext cx="279120" cy="98069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70" y="3890331"/>
            <a:ext cx="279120" cy="98069"/>
          </a:xfrm>
          <a:prstGeom prst="rect">
            <a:avLst/>
          </a:prstGeom>
        </p:spPr>
      </p:pic>
      <p:sp>
        <p:nvSpPr>
          <p:cNvPr id="45" name="מלבן 44"/>
          <p:cNvSpPr/>
          <p:nvPr/>
        </p:nvSpPr>
        <p:spPr>
          <a:xfrm>
            <a:off x="1059220" y="4410136"/>
            <a:ext cx="1588729" cy="56197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46" y="4624945"/>
            <a:ext cx="279120" cy="98069"/>
          </a:xfrm>
          <a:prstGeom prst="rect">
            <a:avLst/>
          </a:prstGeom>
        </p:spPr>
      </p:pic>
      <p:sp>
        <p:nvSpPr>
          <p:cNvPr id="48" name="מלבן 47"/>
          <p:cNvSpPr/>
          <p:nvPr/>
        </p:nvSpPr>
        <p:spPr>
          <a:xfrm>
            <a:off x="5073394" y="4410136"/>
            <a:ext cx="2042635" cy="56197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מלבן 48"/>
          <p:cNvSpPr/>
          <p:nvPr/>
        </p:nvSpPr>
        <p:spPr>
          <a:xfrm>
            <a:off x="8742756" y="4410136"/>
            <a:ext cx="2042635" cy="56197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02" y="4534419"/>
            <a:ext cx="279120" cy="279119"/>
          </a:xfrm>
          <a:prstGeom prst="rect">
            <a:avLst/>
          </a:prstGeom>
        </p:spPr>
      </p:pic>
      <p:cxnSp>
        <p:nvCxnSpPr>
          <p:cNvPr id="19" name="מחבר ישר 18"/>
          <p:cNvCxnSpPr/>
          <p:nvPr/>
        </p:nvCxnSpPr>
        <p:spPr>
          <a:xfrm>
            <a:off x="800100" y="3475362"/>
            <a:ext cx="0" cy="1496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3009900" y="3475362"/>
            <a:ext cx="0" cy="1496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4667250" y="3475362"/>
            <a:ext cx="0" cy="1496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7381875" y="3475362"/>
            <a:ext cx="0" cy="1496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8582025" y="3475362"/>
            <a:ext cx="0" cy="1496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>
            <a:off x="11047620" y="3475362"/>
            <a:ext cx="0" cy="1496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תמונה 5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34" y="4159569"/>
            <a:ext cx="279121" cy="98069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85" y="4159569"/>
            <a:ext cx="279121" cy="27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5" grpId="0" animBg="1"/>
      <p:bldP spid="45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דטרמיננטה היא פונקציה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3384651"/>
            <a:ext cx="289179" cy="29923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25" y="1579880"/>
            <a:ext cx="3984922" cy="45008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135624" y="3272660"/>
            <a:ext cx="3364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קלט: מטריצה ריבועית: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23" y="4161503"/>
            <a:ext cx="1141628" cy="4174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135624" y="4108605"/>
            <a:ext cx="3364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פלט: </a:t>
            </a:r>
            <a:r>
              <a:rPr lang="he-IL" sz="2800" dirty="0" err="1" smtClean="0"/>
              <a:t>סקלאר</a:t>
            </a:r>
            <a:r>
              <a:rPr lang="he-IL" sz="2800" dirty="0" smtClean="0"/>
              <a:t> מהשדה: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252728" y="4108605"/>
            <a:ext cx="3364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סימון נוסף: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5" y="4214401"/>
            <a:ext cx="447599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47159" y="320312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57886" y="303031"/>
            <a:ext cx="50536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היחידה המקיימת ש: עבור מטריצות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122582" y="1092600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אם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" y="409993"/>
            <a:ext cx="1327709" cy="37970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9" y="1197454"/>
            <a:ext cx="5541264" cy="3977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21721" y="1140546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וגם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1" y="1246327"/>
            <a:ext cx="3936492" cy="3794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047620" y="1748995"/>
            <a:ext cx="674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79" y="1864671"/>
            <a:ext cx="2645359" cy="41742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138931" y="2902350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 </a:t>
            </a:r>
            <a:r>
              <a:rPr lang="he-IL" sz="2800" dirty="0" smtClean="0"/>
              <a:t>  אם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942465"/>
            <a:ext cx="3457575" cy="49789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813571" y="2902350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 </a:t>
            </a:r>
            <a:r>
              <a:rPr lang="he-IL" sz="2800" dirty="0" smtClean="0"/>
              <a:t>  אז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85" y="2982698"/>
            <a:ext cx="1843202" cy="417424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9" y="4511207"/>
            <a:ext cx="5655335" cy="152384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0138931" y="4249597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44" y="4517013"/>
            <a:ext cx="3618509" cy="152384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18" y="3886100"/>
            <a:ext cx="1285875" cy="331470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 flipH="1">
            <a:off x="7051077" y="4391025"/>
            <a:ext cx="213323" cy="64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47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47159" y="320312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57886" y="303031"/>
            <a:ext cx="50536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היחידה המקיימת ש: עבור מטריצות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122582" y="1092600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אם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" y="409993"/>
            <a:ext cx="1327709" cy="37970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9" y="1197454"/>
            <a:ext cx="5541264" cy="3977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21721" y="1140546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וגם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1" y="1246327"/>
            <a:ext cx="3936492" cy="3794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047620" y="1748995"/>
            <a:ext cx="674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79" y="1864671"/>
            <a:ext cx="2645359" cy="41742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138931" y="2902350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 </a:t>
            </a:r>
            <a:r>
              <a:rPr lang="he-IL" sz="2800" dirty="0" smtClean="0"/>
              <a:t>  אם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942465"/>
            <a:ext cx="3457575" cy="49789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813571" y="2902350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 </a:t>
            </a:r>
            <a:r>
              <a:rPr lang="he-IL" sz="2800" dirty="0" smtClean="0"/>
              <a:t>  אז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85" y="2982698"/>
            <a:ext cx="1843202" cy="41742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0122582" y="4536395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אם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24" y="4456864"/>
            <a:ext cx="3263951" cy="50794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813570" y="4533635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 </a:t>
            </a:r>
            <a:r>
              <a:rPr lang="he-IL" sz="2800" dirty="0" smtClean="0"/>
              <a:t>  אז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85" y="4594245"/>
            <a:ext cx="1898523" cy="417424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0122582" y="5693830"/>
            <a:ext cx="197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 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932" y="5799626"/>
            <a:ext cx="1134085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 בסיסיות: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48076" y="1092600"/>
            <a:ext cx="8447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אם למטריצה יש שורת אפסים אזי הדטרמיננטה שלה =0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76225" y="1959375"/>
            <a:ext cx="118192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אם למטריצה יש שורה שהיא כפולה של שורה אחרת אזי הדטרמיננטה שלה =0</a:t>
            </a:r>
            <a:endParaRPr lang="he-IL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76225" y="2978550"/>
            <a:ext cx="118192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 פעולה שורה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6" y="2978550"/>
            <a:ext cx="4631893" cy="50794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85825" y="2963279"/>
            <a:ext cx="35419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אינה משנה דטרמיננטה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76225" y="3998729"/>
            <a:ext cx="118192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4</a:t>
            </a:r>
            <a:r>
              <a:rPr lang="he-IL" sz="2800" dirty="0" smtClean="0"/>
              <a:t>. עבור מטריצה </a:t>
            </a:r>
            <a:r>
              <a:rPr lang="he-IL" sz="2800" dirty="0" err="1" smtClean="0"/>
              <a:t>משולשית</a:t>
            </a:r>
            <a:r>
              <a:rPr lang="he-IL" sz="2800" dirty="0" smtClean="0"/>
              <a:t> 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42" y="4110720"/>
            <a:ext cx="289179" cy="29923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010025" y="3998729"/>
            <a:ext cx="35419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3" y="4084854"/>
            <a:ext cx="3015006" cy="4350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19451" y="3825312"/>
            <a:ext cx="216113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מכפלת </a:t>
            </a:r>
          </a:p>
          <a:p>
            <a:pPr algn="ctr"/>
            <a:r>
              <a:rPr lang="he-IL" sz="2800" dirty="0" smtClean="0"/>
              <a:t>איברי האלכסון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03" y="5088758"/>
            <a:ext cx="3976982" cy="1504862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27" y="5607331"/>
            <a:ext cx="372161" cy="233858"/>
          </a:xfrm>
          <a:prstGeom prst="rect">
            <a:avLst/>
          </a:prstGeom>
        </p:spPr>
      </p:pic>
      <p:sp>
        <p:nvSpPr>
          <p:cNvPr id="18" name="אליפסה 17"/>
          <p:cNvSpPr/>
          <p:nvPr/>
        </p:nvSpPr>
        <p:spPr>
          <a:xfrm rot="18108098">
            <a:off x="9544174" y="4279049"/>
            <a:ext cx="693451" cy="3257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48" y="5506747"/>
            <a:ext cx="2469338" cy="4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8" grpId="0"/>
      <p:bldP spid="29" grpId="0"/>
      <p:bldP spid="30" grpId="0"/>
      <p:bldP spid="33" grpId="0"/>
      <p:bldP spid="36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47159" y="320312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57886" y="303031"/>
            <a:ext cx="50536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היחידה המקיימת ש: ...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34226" y="1092600"/>
            <a:ext cx="49612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חשב את הדטרמיננטה של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" y="3650324"/>
            <a:ext cx="12034570" cy="132146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976351"/>
            <a:ext cx="3630168" cy="13670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200650" y="2793366"/>
            <a:ext cx="68947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נדרג ונשמור על השינוי בדטרמיננטה-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6" y="5382900"/>
            <a:ext cx="4839462" cy="1367028"/>
          </a:xfrm>
          <a:prstGeom prst="rect">
            <a:avLst/>
          </a:prstGeom>
        </p:spPr>
      </p:pic>
      <p:sp>
        <p:nvSpPr>
          <p:cNvPr id="40" name="אליפסה 39"/>
          <p:cNvSpPr/>
          <p:nvPr/>
        </p:nvSpPr>
        <p:spPr>
          <a:xfrm rot="18108098">
            <a:off x="3249651" y="4649367"/>
            <a:ext cx="693451" cy="27682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45" y="5949485"/>
            <a:ext cx="372161" cy="233858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39" y="5648989"/>
            <a:ext cx="4375404" cy="417424"/>
          </a:xfrm>
          <a:prstGeom prst="rect">
            <a:avLst/>
          </a:prstGeom>
        </p:spPr>
      </p:pic>
      <p:sp>
        <p:nvSpPr>
          <p:cNvPr id="37" name="סוגר מסולסל ימני 36"/>
          <p:cNvSpPr/>
          <p:nvPr/>
        </p:nvSpPr>
        <p:spPr>
          <a:xfrm rot="5400000">
            <a:off x="9437108" y="5023701"/>
            <a:ext cx="355439" cy="24408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3" name="מחבר חץ ישר 52"/>
          <p:cNvCxnSpPr>
            <a:endCxn id="37" idx="1"/>
          </p:cNvCxnSpPr>
          <p:nvPr/>
        </p:nvCxnSpPr>
        <p:spPr>
          <a:xfrm flipV="1">
            <a:off x="4762500" y="6421854"/>
            <a:ext cx="4852328" cy="178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21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47159" y="320312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57886" y="303031"/>
            <a:ext cx="50536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היחידה המקיימת ש: ...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34226" y="1092600"/>
            <a:ext cx="49612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חשב את הדטרמיננטה של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" y="3650324"/>
            <a:ext cx="12034570" cy="132146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976351"/>
            <a:ext cx="3630168" cy="13670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200650" y="2793366"/>
            <a:ext cx="68947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נדרג ונשמור על השינוי בדטרמיננטה-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6" y="5382900"/>
            <a:ext cx="4839462" cy="1367028"/>
          </a:xfrm>
          <a:prstGeom prst="rect">
            <a:avLst/>
          </a:prstGeom>
        </p:spPr>
      </p:pic>
      <p:cxnSp>
        <p:nvCxnSpPr>
          <p:cNvPr id="18" name="מחבר חץ ישר 17"/>
          <p:cNvCxnSpPr/>
          <p:nvPr/>
        </p:nvCxnSpPr>
        <p:spPr>
          <a:xfrm>
            <a:off x="3076575" y="2981325"/>
            <a:ext cx="4562475" cy="2667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76450" y="2459628"/>
            <a:ext cx="10953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מינוס</a:t>
            </a:r>
            <a:endParaRPr lang="he-IL" sz="2800" dirty="0"/>
          </a:p>
        </p:txBody>
      </p:sp>
      <p:sp>
        <p:nvSpPr>
          <p:cNvPr id="40" name="אליפסה 39"/>
          <p:cNvSpPr/>
          <p:nvPr/>
        </p:nvSpPr>
        <p:spPr>
          <a:xfrm rot="18108098">
            <a:off x="3249651" y="4649367"/>
            <a:ext cx="693451" cy="27682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45" y="5949485"/>
            <a:ext cx="372161" cy="233858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38" y="5648990"/>
            <a:ext cx="4375404" cy="417424"/>
          </a:xfrm>
          <a:prstGeom prst="rect">
            <a:avLst/>
          </a:prstGeom>
        </p:spPr>
      </p:pic>
      <p:sp>
        <p:nvSpPr>
          <p:cNvPr id="37" name="סוגר מסולסל ימני 36"/>
          <p:cNvSpPr/>
          <p:nvPr/>
        </p:nvSpPr>
        <p:spPr>
          <a:xfrm rot="5400000">
            <a:off x="9437108" y="5023701"/>
            <a:ext cx="355439" cy="24408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2762250" y="2990850"/>
            <a:ext cx="474726" cy="847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/>
          <p:cNvCxnSpPr>
            <a:endCxn id="37" idx="1"/>
          </p:cNvCxnSpPr>
          <p:nvPr/>
        </p:nvCxnSpPr>
        <p:spPr>
          <a:xfrm flipV="1">
            <a:off x="4762500" y="6421854"/>
            <a:ext cx="4852328" cy="178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לבן 3"/>
          <p:cNvSpPr/>
          <p:nvPr/>
        </p:nvSpPr>
        <p:spPr>
          <a:xfrm>
            <a:off x="7277099" y="3838283"/>
            <a:ext cx="1857375" cy="95279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191540" y="5469062"/>
            <a:ext cx="1857375" cy="95279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343940" y="992312"/>
            <a:ext cx="1857375" cy="95279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>
                <a:solidFill>
                  <a:schemeClr val="tx1"/>
                </a:solidFill>
              </a:rPr>
              <a:t>לא משפיע</a:t>
            </a:r>
          </a:p>
          <a:p>
            <a:pPr algn="ctr"/>
            <a:r>
              <a:rPr lang="he-IL" sz="2000" dirty="0" smtClean="0">
                <a:solidFill>
                  <a:schemeClr val="tx1"/>
                </a:solidFill>
              </a:rPr>
              <a:t>על הדטרמיננטה</a:t>
            </a:r>
          </a:p>
        </p:txBody>
      </p:sp>
    </p:spTree>
    <p:extLst>
      <p:ext uri="{BB962C8B-B14F-4D97-AF65-F5344CB8AC3E}">
        <p14:creationId xmlns:p14="http://schemas.microsoft.com/office/powerpoint/2010/main" val="10948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991724" y="303031"/>
            <a:ext cx="17308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 :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991723" y="1003446"/>
            <a:ext cx="17308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991724" y="2103256"/>
            <a:ext cx="17308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991722" y="4760076"/>
            <a:ext cx="17308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4.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9991723" y="3460241"/>
            <a:ext cx="17308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150" y="1003446"/>
            <a:ext cx="1697355" cy="43754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989" y="2103256"/>
            <a:ext cx="2758516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07" y="3562547"/>
            <a:ext cx="3754298" cy="45514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1" y="2909726"/>
            <a:ext cx="231343" cy="3746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326" y="4872067"/>
            <a:ext cx="289179" cy="2992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12990" y="4760075"/>
            <a:ext cx="21205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  </a:t>
            </a:r>
            <a:r>
              <a:rPr lang="he-IL" sz="2800" dirty="0" err="1" smtClean="0"/>
              <a:t>אמ"מ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41" y="4819784"/>
            <a:ext cx="1247242" cy="4174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85537" y="4736712"/>
            <a:ext cx="21205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במקרה ו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666" y="4848703"/>
            <a:ext cx="289179" cy="29923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75720" y="4758641"/>
            <a:ext cx="27090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  מתקיים כי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5801591"/>
            <a:ext cx="2444191" cy="44759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91" y="5857817"/>
            <a:ext cx="3731666" cy="45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7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7" grpId="0"/>
      <p:bldP spid="31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721616" y="338793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34050" y="338792"/>
            <a:ext cx="14995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בטא את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439468"/>
            <a:ext cx="1727530" cy="32186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39" y="391690"/>
            <a:ext cx="656311" cy="4174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21732" y="338792"/>
            <a:ext cx="14995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בעזרת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68" y="391690"/>
            <a:ext cx="447599" cy="4174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96550" y="1281768"/>
            <a:ext cx="1290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7" y="1234699"/>
            <a:ext cx="4128516" cy="204825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44" y="3531150"/>
            <a:ext cx="231343" cy="374675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" y="4239869"/>
            <a:ext cx="3194883" cy="2068830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95" y="4247890"/>
            <a:ext cx="2361683" cy="2068830"/>
          </a:xfrm>
          <a:prstGeom prst="rect">
            <a:avLst/>
          </a:prstGeom>
        </p:spPr>
      </p:pic>
      <p:sp>
        <p:nvSpPr>
          <p:cNvPr id="36" name="קשת 35"/>
          <p:cNvSpPr/>
          <p:nvPr/>
        </p:nvSpPr>
        <p:spPr>
          <a:xfrm>
            <a:off x="1562603" y="3360822"/>
            <a:ext cx="1818792" cy="3280610"/>
          </a:xfrm>
          <a:prstGeom prst="arc">
            <a:avLst>
              <a:gd name="adj1" fmla="val 13371420"/>
              <a:gd name="adj2" fmla="val 2127685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61" y="4247890"/>
            <a:ext cx="2695740" cy="206883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63" y="4293153"/>
            <a:ext cx="2672054" cy="206883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98" y="3254098"/>
            <a:ext cx="878031" cy="417424"/>
          </a:xfrm>
          <a:prstGeom prst="rect">
            <a:avLst/>
          </a:prstGeom>
        </p:spPr>
      </p:pic>
      <p:sp>
        <p:nvSpPr>
          <p:cNvPr id="18" name="קשת 17"/>
          <p:cNvSpPr/>
          <p:nvPr/>
        </p:nvSpPr>
        <p:spPr>
          <a:xfrm>
            <a:off x="4111489" y="3842981"/>
            <a:ext cx="1818792" cy="3280610"/>
          </a:xfrm>
          <a:prstGeom prst="arc">
            <a:avLst>
              <a:gd name="adj1" fmla="val 13371420"/>
              <a:gd name="adj2" fmla="val 200176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קשת 18"/>
          <p:cNvSpPr/>
          <p:nvPr/>
        </p:nvSpPr>
        <p:spPr>
          <a:xfrm>
            <a:off x="7020501" y="3708540"/>
            <a:ext cx="1818792" cy="3280610"/>
          </a:xfrm>
          <a:prstGeom prst="arc">
            <a:avLst>
              <a:gd name="adj1" fmla="val 11272620"/>
              <a:gd name="adj2" fmla="val 200176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447" y="5282305"/>
            <a:ext cx="417424" cy="45263"/>
          </a:xfrm>
          <a:prstGeom prst="rect">
            <a:avLst/>
          </a:prstGeom>
        </p:spPr>
      </p:pic>
      <p:sp>
        <p:nvSpPr>
          <p:cNvPr id="8" name="סוגר מסולסל שמאלי 7"/>
          <p:cNvSpPr/>
          <p:nvPr/>
        </p:nvSpPr>
        <p:spPr>
          <a:xfrm rot="5400000">
            <a:off x="10787075" y="2804403"/>
            <a:ext cx="303063" cy="23802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49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 animBg="1"/>
      <p:bldP spid="18" grpId="0" animBg="1"/>
      <p:bldP spid="19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721616" y="338793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34050" y="338792"/>
            <a:ext cx="14995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בטא את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439468"/>
            <a:ext cx="1727530" cy="321869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39" y="391690"/>
            <a:ext cx="716661" cy="4174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21732" y="338792"/>
            <a:ext cx="14995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בעזרת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68" y="391690"/>
            <a:ext cx="447599" cy="4174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96550" y="1281768"/>
            <a:ext cx="1290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39" y="2420515"/>
            <a:ext cx="2313432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721616" y="338793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52700" y="338792"/>
            <a:ext cx="4680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אנטי סימטרית.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439468"/>
            <a:ext cx="1727530" cy="321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10650" y="1912237"/>
            <a:ext cx="27759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נתון כי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12" y="2006626"/>
            <a:ext cx="1629461" cy="334442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644" y="1187470"/>
            <a:ext cx="228829" cy="1885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36473" y="1020158"/>
            <a:ext cx="2128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הוכיחו כי אם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31373" y="1020158"/>
            <a:ext cx="2128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 זוגי אזי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70" y="1150962"/>
            <a:ext cx="289179" cy="299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5592" y="1020158"/>
            <a:ext cx="2128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אינה הפיכה.</a:t>
            </a:r>
            <a:endParaRPr lang="he-IL" sz="2800" dirty="0"/>
          </a:p>
        </p:txBody>
      </p:sp>
      <p:cxnSp>
        <p:nvCxnSpPr>
          <p:cNvPr id="10" name="מחבר חץ ישר 9"/>
          <p:cNvCxnSpPr/>
          <p:nvPr/>
        </p:nvCxnSpPr>
        <p:spPr>
          <a:xfrm>
            <a:off x="6562725" y="885662"/>
            <a:ext cx="0" cy="980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04" y="2616978"/>
            <a:ext cx="231343" cy="3746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12" y="3267564"/>
            <a:ext cx="2207819" cy="437541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5" y="3291646"/>
            <a:ext cx="915314" cy="417424"/>
          </a:xfrm>
          <a:prstGeom prst="rect">
            <a:avLst/>
          </a:prstGeom>
        </p:spPr>
      </p:pic>
      <p:cxnSp>
        <p:nvCxnSpPr>
          <p:cNvPr id="22" name="מחבר חץ ישר 21"/>
          <p:cNvCxnSpPr/>
          <p:nvPr/>
        </p:nvCxnSpPr>
        <p:spPr>
          <a:xfrm>
            <a:off x="4893165" y="3905250"/>
            <a:ext cx="0" cy="58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57935" y="4682455"/>
            <a:ext cx="10775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תכונה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10" y="3291646"/>
            <a:ext cx="1999107" cy="417424"/>
          </a:xfrm>
          <a:prstGeom prst="rect">
            <a:avLst/>
          </a:prstGeom>
        </p:spPr>
      </p:pic>
      <p:cxnSp>
        <p:nvCxnSpPr>
          <p:cNvPr id="27" name="מחבר חץ ישר 26"/>
          <p:cNvCxnSpPr/>
          <p:nvPr/>
        </p:nvCxnSpPr>
        <p:spPr>
          <a:xfrm>
            <a:off x="8023326" y="3905250"/>
            <a:ext cx="0" cy="58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82547" y="4682455"/>
            <a:ext cx="1983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 קודם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596" y="3291646"/>
            <a:ext cx="1237183" cy="417424"/>
          </a:xfrm>
          <a:prstGeom prst="rect">
            <a:avLst/>
          </a:prstGeom>
        </p:spPr>
      </p:pic>
      <p:cxnSp>
        <p:nvCxnSpPr>
          <p:cNvPr id="29" name="מחבר חץ ישר 28"/>
          <p:cNvCxnSpPr/>
          <p:nvPr/>
        </p:nvCxnSpPr>
        <p:spPr>
          <a:xfrm>
            <a:off x="9010650" y="1543378"/>
            <a:ext cx="1257130" cy="1724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תמונה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16" y="3383429"/>
            <a:ext cx="372161" cy="23385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5" y="3228622"/>
            <a:ext cx="1873376" cy="417424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1" y="3905250"/>
            <a:ext cx="231343" cy="374675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1" y="4504511"/>
            <a:ext cx="1247241" cy="41742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1" y="5146521"/>
            <a:ext cx="231343" cy="374675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5" y="5823917"/>
            <a:ext cx="289179" cy="29923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-213583" y="6158567"/>
            <a:ext cx="2128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אינה הפיכה.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67974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8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721616" y="338793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מטריצות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1116" y="338792"/>
            <a:ext cx="4680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צמודות אם: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85" y="439265"/>
            <a:ext cx="2250567" cy="3847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05800" y="1557254"/>
            <a:ext cx="34807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הוכיחו שאם 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78" y="3391039"/>
            <a:ext cx="231343" cy="3746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9" y="413672"/>
            <a:ext cx="3170904" cy="34450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5016" y="748622"/>
            <a:ext cx="10644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14" y="1695480"/>
            <a:ext cx="2250567" cy="38473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85800" y="1557254"/>
            <a:ext cx="5696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צמודות אזי יש להם אותה דטרמיננטה.</a:t>
            </a:r>
            <a:endParaRPr lang="he-IL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8305800" y="2223119"/>
            <a:ext cx="34807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נתון כי</a:t>
            </a:r>
            <a:endParaRPr lang="he-IL" sz="28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4" y="2563506"/>
            <a:ext cx="3170904" cy="34450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99" y="4024946"/>
            <a:ext cx="2675529" cy="44760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50" y="4024946"/>
            <a:ext cx="3082893" cy="44760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8" y="4024946"/>
            <a:ext cx="2630266" cy="575845"/>
          </a:xfrm>
          <a:prstGeom prst="rect">
            <a:avLst/>
          </a:prstGeom>
        </p:spPr>
      </p:pic>
      <p:cxnSp>
        <p:nvCxnSpPr>
          <p:cNvPr id="30" name="מחבר ישר 29"/>
          <p:cNvCxnSpPr/>
          <p:nvPr/>
        </p:nvCxnSpPr>
        <p:spPr>
          <a:xfrm>
            <a:off x="2247900" y="3690415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529319" y="3690415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סוגר מסולסל ימני 48"/>
          <p:cNvSpPr/>
          <p:nvPr/>
        </p:nvSpPr>
        <p:spPr>
          <a:xfrm rot="5400000">
            <a:off x="1492476" y="3834051"/>
            <a:ext cx="320902" cy="25234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TextBox 49"/>
          <p:cNvSpPr txBox="1"/>
          <p:nvPr/>
        </p:nvSpPr>
        <p:spPr>
          <a:xfrm>
            <a:off x="391205" y="5489412"/>
            <a:ext cx="252344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סקלארים</a:t>
            </a:r>
            <a:endParaRPr lang="he-IL" sz="2800" dirty="0" smtClean="0"/>
          </a:p>
          <a:p>
            <a:pPr algn="ctr"/>
            <a:r>
              <a:rPr lang="he-IL" sz="2800" dirty="0" smtClean="0"/>
              <a:t> ולכן מתחלפים</a:t>
            </a:r>
            <a:endParaRPr lang="he-IL" sz="2800" dirty="0"/>
          </a:p>
        </p:txBody>
      </p:sp>
      <p:pic>
        <p:nvPicPr>
          <p:cNvPr id="51" name="תמונה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78" y="5157163"/>
            <a:ext cx="231343" cy="374675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23" y="5794064"/>
            <a:ext cx="1576651" cy="417425"/>
          </a:xfrm>
          <a:prstGeom prst="rect">
            <a:avLst/>
          </a:prstGeom>
        </p:spPr>
      </p:pic>
      <p:cxnSp>
        <p:nvCxnSpPr>
          <p:cNvPr id="55" name="מחבר חץ ישר 54"/>
          <p:cNvCxnSpPr/>
          <p:nvPr/>
        </p:nvCxnSpPr>
        <p:spPr>
          <a:xfrm flipH="1">
            <a:off x="6335320" y="4460640"/>
            <a:ext cx="94453" cy="783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144264" y="5462911"/>
            <a:ext cx="252344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דטרמיננטה </a:t>
            </a:r>
          </a:p>
          <a:p>
            <a:pPr algn="ctr"/>
            <a:r>
              <a:rPr lang="he-IL" sz="2800" dirty="0" smtClean="0"/>
              <a:t>היא כפלית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20697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  <p:bldP spid="42" grpId="0"/>
      <p:bldP spid="49" grpId="0" animBg="1"/>
      <p:bldP spid="50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9360" y="303031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4168" y="303031"/>
            <a:ext cx="4885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הגדרה </a:t>
            </a:r>
            <a:r>
              <a:rPr lang="he-IL" sz="2800" dirty="0" smtClean="0"/>
              <a:t>שקולה: הגדרה רקורסיבית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6" y="1744472"/>
            <a:ext cx="1146658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89" y="2699269"/>
            <a:ext cx="2104720" cy="10234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30" y="1858886"/>
            <a:ext cx="193624" cy="1885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1811108"/>
            <a:ext cx="973150" cy="28415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9" y="3049051"/>
            <a:ext cx="985723" cy="28163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74" y="3049051"/>
            <a:ext cx="1292504" cy="29420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5155750"/>
            <a:ext cx="988238" cy="28666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02" y="4537158"/>
            <a:ext cx="4222013" cy="1523849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97" y="1347164"/>
            <a:ext cx="4418152" cy="102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3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268095" y="338793"/>
            <a:ext cx="65184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מטריצת בלוקים היא מטריצה מהצורה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16" y="196850"/>
            <a:ext cx="1546479" cy="10033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658474" y="1672293"/>
            <a:ext cx="12138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063" y="1744050"/>
            <a:ext cx="1838173" cy="37970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43676" y="1600535"/>
            <a:ext cx="15948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מטריצות.</a:t>
            </a:r>
            <a:endParaRPr lang="he-IL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0800" y="2528738"/>
            <a:ext cx="720505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שימ</a:t>
            </a:r>
            <a:r>
              <a:rPr lang="he-IL" sz="2800" dirty="0" smtClean="0"/>
              <a:t>ו לב כי כל מטריצה היא מטריצה בלוקים. </a:t>
            </a:r>
          </a:p>
          <a:p>
            <a:r>
              <a:rPr lang="he-IL" sz="2800" dirty="0" smtClean="0"/>
              <a:t>ההגדרה היא בעיקר לסימון הבלוקים ולא המטריצה 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9148996" y="4494291"/>
            <a:ext cx="2604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 המטריצה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93" y="4015443"/>
            <a:ext cx="3362020" cy="20041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44008" y="4494291"/>
            <a:ext cx="36413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מטריצת בלוקים.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5951616"/>
            <a:ext cx="24412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 הבלוקים?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4339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987425"/>
            <a:ext cx="3362020" cy="202173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20" y="987425"/>
            <a:ext cx="3362020" cy="202173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4016375"/>
            <a:ext cx="3362020" cy="202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268095" y="338793"/>
            <a:ext cx="65184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עבור מטריצת בלוקים מהצורה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85" y="263311"/>
            <a:ext cx="2409665" cy="10033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658474" y="1672293"/>
            <a:ext cx="12138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855" y="1756689"/>
            <a:ext cx="822274" cy="37970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05625" y="1637716"/>
            <a:ext cx="2709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מטריצות ריבועיות.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5586180" y="2898106"/>
            <a:ext cx="62004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 נחשב את הדטרמיננטה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8" y="266587"/>
            <a:ext cx="2424347" cy="10033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03716" y="430439"/>
            <a:ext cx="8152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991054" y="1625633"/>
            <a:ext cx="19907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0" y="1718970"/>
            <a:ext cx="2579980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99" y="2680702"/>
            <a:ext cx="4066108" cy="25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268095" y="338793"/>
            <a:ext cx="65184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עבור מטריצת בלוקים מהצורה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85" y="263311"/>
            <a:ext cx="2409665" cy="10033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658474" y="1672293"/>
            <a:ext cx="12138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855" y="1756689"/>
            <a:ext cx="822274" cy="37970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05625" y="1637716"/>
            <a:ext cx="2709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מטריצות ריבועיות.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8" y="266587"/>
            <a:ext cx="2424347" cy="10033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03716" y="430439"/>
            <a:ext cx="8152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991054" y="1625633"/>
            <a:ext cx="19907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0" y="1718970"/>
            <a:ext cx="2579980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99" y="2680702"/>
            <a:ext cx="4066108" cy="252717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31" y="3800221"/>
            <a:ext cx="5738318" cy="15238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86180" y="2898106"/>
            <a:ext cx="62004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 נחשב את הדטרמיננטה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96" y="6054726"/>
            <a:ext cx="1473556" cy="35707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34" y="5740599"/>
            <a:ext cx="4996511" cy="102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277225" y="338793"/>
            <a:ext cx="35093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נגדיר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1" y="220935"/>
            <a:ext cx="7513625" cy="32564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7225" y="4377393"/>
            <a:ext cx="35093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 את </a:t>
            </a:r>
            <a:r>
              <a:rPr lang="he-IL" sz="2800" dirty="0" err="1" smtClean="0"/>
              <a:t>הדטרמיננה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11" y="4483189"/>
            <a:ext cx="676427" cy="41742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1" y="5102325"/>
            <a:ext cx="6166485" cy="11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8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229349" y="338793"/>
            <a:ext cx="5557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נבצע פעולות לפישוט המטריצה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592088"/>
            <a:ext cx="3786390" cy="2482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975" y="1186518"/>
            <a:ext cx="1160560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AutoNum type="arabicPeriod"/>
            </a:pPr>
            <a:r>
              <a:rPr lang="he-IL" sz="2500" dirty="0" smtClean="0"/>
              <a:t>נחבר </a:t>
            </a:r>
            <a:r>
              <a:rPr lang="he-IL" sz="2500" dirty="0" smtClean="0"/>
              <a:t>לשורה האחרונה את </a:t>
            </a:r>
            <a:r>
              <a:rPr lang="he-IL" sz="2500" dirty="0" smtClean="0"/>
              <a:t>שורה 1, </a:t>
            </a:r>
            <a:r>
              <a:rPr lang="he-IL" sz="2500" dirty="0" smtClean="0"/>
              <a:t>את </a:t>
            </a:r>
            <a:r>
              <a:rPr lang="he-IL" sz="2500" dirty="0" smtClean="0"/>
              <a:t>שורה 2,...,את שורה </a:t>
            </a:r>
            <a:r>
              <a:rPr lang="en-US" sz="2500" dirty="0" smtClean="0"/>
              <a:t>n-1</a:t>
            </a:r>
            <a:r>
              <a:rPr lang="he-IL" sz="2500" dirty="0" smtClean="0"/>
              <a:t> . </a:t>
            </a:r>
          </a:p>
          <a:p>
            <a:r>
              <a:rPr lang="he-IL" sz="2500" dirty="0"/>
              <a:t>	</a:t>
            </a:r>
            <a:r>
              <a:rPr lang="he-IL" sz="2500" dirty="0" smtClean="0"/>
              <a:t>			</a:t>
            </a:r>
            <a:r>
              <a:rPr lang="he-IL" sz="2500" dirty="0" smtClean="0"/>
              <a:t>הדטרמיננטה </a:t>
            </a:r>
            <a:r>
              <a:rPr lang="he-IL" sz="2500" dirty="0" smtClean="0"/>
              <a:t>לא משתנה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5" y="5618099"/>
            <a:ext cx="492862" cy="36461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03" y="2592087"/>
            <a:ext cx="8010524" cy="24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8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229349" y="338793"/>
            <a:ext cx="5557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נבצע פעולות לפישוט המטריצה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2372797"/>
            <a:ext cx="6305550" cy="2482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975" y="1186518"/>
            <a:ext cx="1160560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2. נוציא </a:t>
            </a:r>
            <a:r>
              <a:rPr lang="he-IL" sz="2500" dirty="0" err="1" smtClean="0"/>
              <a:t>סקלאר</a:t>
            </a:r>
            <a:r>
              <a:rPr lang="he-IL" sz="2500" dirty="0" smtClean="0"/>
              <a:t> משותף מהשורה האחרונה</a:t>
            </a:r>
            <a:endParaRPr lang="he-IL" sz="2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2372796"/>
            <a:ext cx="5526577" cy="24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229349" y="338793"/>
            <a:ext cx="5557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נבצע פעולות לפישוט המטריצה 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0975" y="1186518"/>
            <a:ext cx="1160560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3. נחסר את השורה האחרונה </a:t>
            </a:r>
            <a:r>
              <a:rPr lang="he-IL" sz="2500" dirty="0" smtClean="0"/>
              <a:t>משורה 1, משורה 2,..., שורה </a:t>
            </a:r>
            <a:r>
              <a:rPr lang="en-US" sz="2500" dirty="0" smtClean="0"/>
              <a:t>n-1 </a:t>
            </a:r>
            <a:r>
              <a:rPr lang="he-IL" sz="2500" dirty="0" smtClean="0"/>
              <a:t>.</a:t>
            </a:r>
            <a:endParaRPr lang="he-IL" sz="2500" dirty="0" smtClean="0"/>
          </a:p>
          <a:p>
            <a:pPr algn="ctr"/>
            <a:r>
              <a:rPr lang="he-IL" sz="2500" dirty="0" smtClean="0"/>
              <a:t>לא משנה דטרמיננטה 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7" y="2372796"/>
            <a:ext cx="5533606" cy="248221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72" y="2468045"/>
            <a:ext cx="6305042" cy="229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229349" y="338793"/>
            <a:ext cx="5557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נבצע פעולות לפישוט המטריצה 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0975" y="1186518"/>
            <a:ext cx="1160560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4. מטריצה </a:t>
            </a:r>
            <a:r>
              <a:rPr lang="he-IL" sz="2500" dirty="0" err="1" smtClean="0"/>
              <a:t>משולשית</a:t>
            </a:r>
            <a:r>
              <a:rPr lang="he-IL" sz="2500" dirty="0" smtClean="0"/>
              <a:t> ולכן שווה למכפלת איברי האלכסון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468045"/>
            <a:ext cx="6305042" cy="229171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25" y="3444357"/>
            <a:ext cx="3745230" cy="3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229349" y="338793"/>
            <a:ext cx="5557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 ישירה: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26" y="4375025"/>
            <a:ext cx="5275631" cy="44759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1" y="220935"/>
            <a:ext cx="7513625" cy="32564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9349" y="4000176"/>
            <a:ext cx="5557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הפיכה </a:t>
            </a:r>
            <a:r>
              <a:rPr lang="he-IL" sz="2800" dirty="0" err="1" smtClean="0"/>
              <a:t>אמ"מ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229349" y="5159469"/>
            <a:ext cx="5557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אמ"מ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27" y="5682689"/>
            <a:ext cx="2459279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9360" y="303031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4168" y="303031"/>
            <a:ext cx="4885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הגדרה </a:t>
            </a:r>
            <a:r>
              <a:rPr lang="he-IL" sz="2800" dirty="0" smtClean="0"/>
              <a:t>שקולה: הגדרה רקורסיבית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6" y="1744472"/>
            <a:ext cx="1146658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89" y="2699269"/>
            <a:ext cx="2104720" cy="10234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30" y="1858886"/>
            <a:ext cx="193624" cy="1885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1811108"/>
            <a:ext cx="973150" cy="28415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9" y="3049051"/>
            <a:ext cx="985723" cy="28163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74" y="3049051"/>
            <a:ext cx="1292504" cy="29420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5155750"/>
            <a:ext cx="988238" cy="28666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02" y="4537158"/>
            <a:ext cx="4222013" cy="1523849"/>
          </a:xfrm>
          <a:prstGeom prst="rect">
            <a:avLst/>
          </a:prstGeom>
        </p:spPr>
      </p:pic>
      <p:sp>
        <p:nvSpPr>
          <p:cNvPr id="3" name="אליפסה 2"/>
          <p:cNvSpPr/>
          <p:nvPr/>
        </p:nvSpPr>
        <p:spPr>
          <a:xfrm>
            <a:off x="3371850" y="4535610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מחבר חץ ישר 4"/>
          <p:cNvCxnSpPr/>
          <p:nvPr/>
        </p:nvCxnSpPr>
        <p:spPr>
          <a:xfrm>
            <a:off x="2085975" y="4781550"/>
            <a:ext cx="78105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4345778"/>
            <a:ext cx="2051914" cy="465201"/>
          </a:xfrm>
          <a:prstGeom prst="rect">
            <a:avLst/>
          </a:prstGeom>
        </p:spPr>
      </p:pic>
      <p:cxnSp>
        <p:nvCxnSpPr>
          <p:cNvPr id="15" name="מחבר ישר 14"/>
          <p:cNvCxnSpPr/>
          <p:nvPr/>
        </p:nvCxnSpPr>
        <p:spPr>
          <a:xfrm>
            <a:off x="3816872" y="4658454"/>
            <a:ext cx="0" cy="14025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flipH="1" flipV="1">
            <a:off x="3612365" y="4852038"/>
            <a:ext cx="2617728" cy="645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/>
          <p:cNvSpPr/>
          <p:nvPr/>
        </p:nvSpPr>
        <p:spPr>
          <a:xfrm>
            <a:off x="4307871" y="5086349"/>
            <a:ext cx="2001489" cy="974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29" y="6375887"/>
            <a:ext cx="792099" cy="4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277225" y="338793"/>
            <a:ext cx="35093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נגדיר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1" y="220935"/>
            <a:ext cx="8089468" cy="32564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7225" y="4377393"/>
            <a:ext cx="35093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 את </a:t>
            </a:r>
            <a:r>
              <a:rPr lang="he-IL" sz="2800" dirty="0" err="1" smtClean="0"/>
              <a:t>הדטרמיננה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11" y="4483189"/>
            <a:ext cx="676427" cy="41742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1" y="5102324"/>
            <a:ext cx="7122795" cy="11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229349" y="338793"/>
            <a:ext cx="5557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נפתח לפי שורה ראשונה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1410988"/>
            <a:ext cx="4176441" cy="248221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446024"/>
            <a:ext cx="492862" cy="364617"/>
          </a:xfrm>
          <a:prstGeom prst="rect">
            <a:avLst/>
          </a:prstGeom>
        </p:spPr>
      </p:pic>
      <p:sp>
        <p:nvSpPr>
          <p:cNvPr id="8" name="אליפסה 7"/>
          <p:cNvSpPr/>
          <p:nvPr/>
        </p:nvSpPr>
        <p:spPr>
          <a:xfrm>
            <a:off x="350534" y="1294166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" name="מחבר ישר 8"/>
          <p:cNvCxnSpPr/>
          <p:nvPr/>
        </p:nvCxnSpPr>
        <p:spPr>
          <a:xfrm flipH="1">
            <a:off x="685800" y="1353838"/>
            <a:ext cx="15854" cy="24822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 flipH="1" flipV="1">
            <a:off x="458392" y="1485913"/>
            <a:ext cx="3065858" cy="75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לבן 13"/>
          <p:cNvSpPr/>
          <p:nvPr/>
        </p:nvSpPr>
        <p:spPr>
          <a:xfrm>
            <a:off x="1164378" y="1795629"/>
            <a:ext cx="2455122" cy="2100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2295525" y="3952875"/>
            <a:ext cx="0" cy="581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62" y="4533900"/>
            <a:ext cx="5670804" cy="1973580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85" y="2386233"/>
            <a:ext cx="1103910" cy="417424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42" y="2420435"/>
            <a:ext cx="1616886" cy="44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229349" y="338793"/>
            <a:ext cx="5557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נפתח לפי שורה ראשונה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1410988"/>
            <a:ext cx="4176441" cy="248221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446024"/>
            <a:ext cx="492862" cy="364617"/>
          </a:xfrm>
          <a:prstGeom prst="rect">
            <a:avLst/>
          </a:prstGeom>
        </p:spPr>
      </p:pic>
      <p:sp>
        <p:nvSpPr>
          <p:cNvPr id="8" name="אליפסה 7"/>
          <p:cNvSpPr/>
          <p:nvPr/>
        </p:nvSpPr>
        <p:spPr>
          <a:xfrm>
            <a:off x="902984" y="1294166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" name="מחבר ישר 8"/>
          <p:cNvCxnSpPr/>
          <p:nvPr/>
        </p:nvCxnSpPr>
        <p:spPr>
          <a:xfrm flipH="1">
            <a:off x="1247775" y="1353838"/>
            <a:ext cx="15854" cy="24822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 flipH="1" flipV="1">
            <a:off x="458392" y="1485913"/>
            <a:ext cx="3065858" cy="75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2295525" y="3952875"/>
            <a:ext cx="0" cy="581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10" y="2443383"/>
            <a:ext cx="1340283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22" y="4791075"/>
            <a:ext cx="3298088" cy="167754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36" y="2443383"/>
            <a:ext cx="2587523" cy="45011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25" y="2476072"/>
            <a:ext cx="585902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9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229349" y="338793"/>
            <a:ext cx="5557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חישוב עזר: נחשב את הדטרמיננטה של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7" y="338793"/>
            <a:ext cx="6657975" cy="24669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29348" y="3897776"/>
            <a:ext cx="5557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נפתח לפי העמודה הראשונה</a:t>
            </a:r>
            <a:endParaRPr lang="he-IL" sz="2800" dirty="0"/>
          </a:p>
        </p:txBody>
      </p:sp>
      <p:sp>
        <p:nvSpPr>
          <p:cNvPr id="22" name="אליפסה 21"/>
          <p:cNvSpPr/>
          <p:nvPr/>
        </p:nvSpPr>
        <p:spPr>
          <a:xfrm>
            <a:off x="1274459" y="236891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3" name="מחבר ישר 22"/>
          <p:cNvCxnSpPr/>
          <p:nvPr/>
        </p:nvCxnSpPr>
        <p:spPr>
          <a:xfrm flipH="1">
            <a:off x="1681381" y="338793"/>
            <a:ext cx="15854" cy="24822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 flipH="1" flipV="1">
            <a:off x="1544736" y="474447"/>
            <a:ext cx="3065858" cy="75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5168900"/>
            <a:ext cx="1053617" cy="41742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5174318"/>
            <a:ext cx="2547290" cy="447599"/>
          </a:xfrm>
          <a:prstGeom prst="rect">
            <a:avLst/>
          </a:prstGeom>
        </p:spPr>
      </p:pic>
      <p:sp>
        <p:nvSpPr>
          <p:cNvPr id="25" name="מלבן 24"/>
          <p:cNvSpPr/>
          <p:nvPr/>
        </p:nvSpPr>
        <p:spPr>
          <a:xfrm>
            <a:off x="2104157" y="787630"/>
            <a:ext cx="2810743" cy="2100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7" name="מחבר חץ ישר 26"/>
          <p:cNvCxnSpPr/>
          <p:nvPr/>
        </p:nvCxnSpPr>
        <p:spPr>
          <a:xfrm>
            <a:off x="3568680" y="2896910"/>
            <a:ext cx="0" cy="581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תמונה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88" y="3533159"/>
            <a:ext cx="915314" cy="364617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5204493"/>
            <a:ext cx="3185997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229349" y="338793"/>
            <a:ext cx="5557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נפתח לפי שורה ראשונה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1410988"/>
            <a:ext cx="4176441" cy="248221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446024"/>
            <a:ext cx="492862" cy="364617"/>
          </a:xfrm>
          <a:prstGeom prst="rect">
            <a:avLst/>
          </a:prstGeom>
        </p:spPr>
      </p:pic>
      <p:sp>
        <p:nvSpPr>
          <p:cNvPr id="8" name="אליפסה 7"/>
          <p:cNvSpPr/>
          <p:nvPr/>
        </p:nvSpPr>
        <p:spPr>
          <a:xfrm>
            <a:off x="902984" y="1294166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" name="מחבר ישר 8"/>
          <p:cNvCxnSpPr/>
          <p:nvPr/>
        </p:nvCxnSpPr>
        <p:spPr>
          <a:xfrm flipH="1">
            <a:off x="1247775" y="1353838"/>
            <a:ext cx="15854" cy="24822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 flipH="1" flipV="1">
            <a:off x="458392" y="1485913"/>
            <a:ext cx="3065858" cy="75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2295525" y="3952875"/>
            <a:ext cx="0" cy="581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10" y="2443383"/>
            <a:ext cx="1340283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22" y="4791075"/>
            <a:ext cx="3298088" cy="167754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36" y="2443383"/>
            <a:ext cx="2587523" cy="45011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25" y="2476072"/>
            <a:ext cx="585902" cy="417424"/>
          </a:xfrm>
          <a:prstGeom prst="rect">
            <a:avLst/>
          </a:prstGeom>
        </p:spPr>
      </p:pic>
      <p:cxnSp>
        <p:nvCxnSpPr>
          <p:cNvPr id="13" name="מחבר ישר 12"/>
          <p:cNvCxnSpPr/>
          <p:nvPr/>
        </p:nvCxnSpPr>
        <p:spPr>
          <a:xfrm>
            <a:off x="2170563" y="4653682"/>
            <a:ext cx="3383" cy="19523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flipH="1">
            <a:off x="1851762" y="4886325"/>
            <a:ext cx="2410405" cy="9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16" y="3535451"/>
            <a:ext cx="3487751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229349" y="338793"/>
            <a:ext cx="5557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67" y="473492"/>
            <a:ext cx="4350259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2" y="1416467"/>
            <a:ext cx="4350259" cy="41742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93" y="2349916"/>
            <a:ext cx="5788611" cy="502920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18" y="2392664"/>
            <a:ext cx="3696463" cy="417424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93" y="3368861"/>
            <a:ext cx="5997323" cy="50292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95" y="3426224"/>
            <a:ext cx="3696463" cy="417424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20" y="4525752"/>
            <a:ext cx="6092878" cy="462687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0" y="5739845"/>
            <a:ext cx="7013223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229349" y="338793"/>
            <a:ext cx="5557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67" y="473492"/>
            <a:ext cx="4350259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2" y="1416467"/>
            <a:ext cx="4350259" cy="41742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65" y="1416467"/>
            <a:ext cx="4933648" cy="41742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7" y="2792467"/>
            <a:ext cx="3758565" cy="76009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77" y="3902075"/>
            <a:ext cx="231343" cy="3746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5" y="4626263"/>
            <a:ext cx="3115589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66" y="2388344"/>
            <a:ext cx="3892603" cy="4174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66" y="3337902"/>
            <a:ext cx="135537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2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229349" y="338793"/>
            <a:ext cx="5557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17" y="444589"/>
            <a:ext cx="2217878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8" y="3942498"/>
            <a:ext cx="4350259" cy="417424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56" y="2181403"/>
            <a:ext cx="4961307" cy="100332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18" y="2566877"/>
            <a:ext cx="372160" cy="233858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5" y="2181403"/>
            <a:ext cx="4224528" cy="91783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92" y="4764764"/>
            <a:ext cx="1355370" cy="314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29349" y="1326288"/>
            <a:ext cx="55572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באינדוקציה-</a:t>
            </a:r>
            <a:endParaRPr lang="he-IL" sz="2800" dirty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98" y="1408104"/>
            <a:ext cx="1380516" cy="35958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40" y="3704465"/>
            <a:ext cx="228829" cy="1885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00889" y="1302729"/>
            <a:ext cx="1000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בסיס: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552951" y="3518103"/>
            <a:ext cx="72336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צעד: נניח נכונות עד        ונוכיח עבור  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27" y="3704465"/>
            <a:ext cx="228829" cy="18859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99" y="4713215"/>
            <a:ext cx="2640331" cy="417424"/>
          </a:xfrm>
          <a:prstGeom prst="rect">
            <a:avLst/>
          </a:prstGeom>
        </p:spPr>
      </p:pic>
      <p:cxnSp>
        <p:nvCxnSpPr>
          <p:cNvPr id="30" name="מחבר חץ ישר 29"/>
          <p:cNvCxnSpPr/>
          <p:nvPr/>
        </p:nvCxnSpPr>
        <p:spPr>
          <a:xfrm>
            <a:off x="1200150" y="5130639"/>
            <a:ext cx="0" cy="470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5852853"/>
            <a:ext cx="24003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הנחת האינדוקציה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5543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המטריצה </a:t>
            </a:r>
            <a:r>
              <a:rPr lang="en-US" sz="4000" dirty="0" err="1" smtClean="0">
                <a:cs typeface="+mj-cs"/>
              </a:rPr>
              <a:t>adj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25" y="1039543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6575" y="938868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המטריצה המצורפת היא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" y="1039543"/>
            <a:ext cx="2635300" cy="4174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934575" y="18532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ומוגדרת: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31" y="2611167"/>
            <a:ext cx="4895925" cy="467716"/>
          </a:xfrm>
          <a:prstGeom prst="rect">
            <a:avLst/>
          </a:prstGeom>
        </p:spPr>
      </p:pic>
      <p:cxnSp>
        <p:nvCxnSpPr>
          <p:cNvPr id="8" name="מחבר חץ ישר 7"/>
          <p:cNvCxnSpPr/>
          <p:nvPr/>
        </p:nvCxnSpPr>
        <p:spPr>
          <a:xfrm flipV="1">
            <a:off x="3409950" y="3495675"/>
            <a:ext cx="447675" cy="981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81101" y="4476750"/>
            <a:ext cx="2902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המשוחלפת במקום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3" y="4558566"/>
            <a:ext cx="485318" cy="359588"/>
          </a:xfrm>
          <a:prstGeom prst="rect">
            <a:avLst/>
          </a:prstGeom>
        </p:spPr>
      </p:pic>
      <p:cxnSp>
        <p:nvCxnSpPr>
          <p:cNvPr id="36" name="מחבר חץ ישר 35"/>
          <p:cNvCxnSpPr/>
          <p:nvPr/>
        </p:nvCxnSpPr>
        <p:spPr>
          <a:xfrm flipH="1" flipV="1">
            <a:off x="7664450" y="3495675"/>
            <a:ext cx="333375" cy="1062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521940" y="4577615"/>
            <a:ext cx="2902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המינור 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54" y="4659431"/>
            <a:ext cx="485318" cy="35958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708200" y="4554655"/>
            <a:ext cx="2902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של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846" y="4682927"/>
            <a:ext cx="289179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0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המטריצה </a:t>
            </a:r>
            <a:r>
              <a:rPr lang="en-US" sz="4000" dirty="0" err="1" smtClean="0">
                <a:cs typeface="+mj-cs"/>
              </a:rPr>
              <a:t>adj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05901" y="938868"/>
            <a:ext cx="2842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מקרה פרטי: תהא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64" y="1039543"/>
            <a:ext cx="1644548" cy="3646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0" y="922552"/>
            <a:ext cx="11376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: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26" y="2663828"/>
            <a:ext cx="7719822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9360" y="303031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4168" y="303031"/>
            <a:ext cx="4885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הגדרה </a:t>
            </a:r>
            <a:r>
              <a:rPr lang="he-IL" sz="2800" dirty="0" smtClean="0"/>
              <a:t>שקולה: הגדרה רקורסיבית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6" y="1744472"/>
            <a:ext cx="1146658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89" y="2699269"/>
            <a:ext cx="2104720" cy="10234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30" y="1858886"/>
            <a:ext cx="193624" cy="1885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1811108"/>
            <a:ext cx="973150" cy="28415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9" y="3049051"/>
            <a:ext cx="985723" cy="28163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74" y="3049051"/>
            <a:ext cx="1292504" cy="29420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5155750"/>
            <a:ext cx="988238" cy="28666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02" y="4537158"/>
            <a:ext cx="4222013" cy="1523849"/>
          </a:xfrm>
          <a:prstGeom prst="rect">
            <a:avLst/>
          </a:prstGeom>
        </p:spPr>
      </p:pic>
      <p:sp>
        <p:nvSpPr>
          <p:cNvPr id="3" name="אליפסה 2"/>
          <p:cNvSpPr/>
          <p:nvPr/>
        </p:nvSpPr>
        <p:spPr>
          <a:xfrm>
            <a:off x="3371850" y="4535610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מחבר חץ ישר 4"/>
          <p:cNvCxnSpPr/>
          <p:nvPr/>
        </p:nvCxnSpPr>
        <p:spPr>
          <a:xfrm>
            <a:off x="2085975" y="4781550"/>
            <a:ext cx="78105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1" y="4345778"/>
            <a:ext cx="3143251" cy="465201"/>
          </a:xfrm>
          <a:prstGeom prst="rect">
            <a:avLst/>
          </a:prstGeom>
        </p:spPr>
      </p:pic>
      <p:cxnSp>
        <p:nvCxnSpPr>
          <p:cNvPr id="15" name="מחבר ישר 14"/>
          <p:cNvCxnSpPr/>
          <p:nvPr/>
        </p:nvCxnSpPr>
        <p:spPr>
          <a:xfrm>
            <a:off x="3816872" y="4658454"/>
            <a:ext cx="0" cy="14025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flipH="1" flipV="1">
            <a:off x="3612365" y="4852038"/>
            <a:ext cx="2617728" cy="645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/>
          <p:cNvSpPr/>
          <p:nvPr/>
        </p:nvSpPr>
        <p:spPr>
          <a:xfrm>
            <a:off x="4307871" y="5086349"/>
            <a:ext cx="2001489" cy="974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29" y="6375887"/>
            <a:ext cx="792099" cy="40485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27" y="4438817"/>
            <a:ext cx="279121" cy="27912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2" y="5066481"/>
            <a:ext cx="2061973" cy="4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09375 -0.00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המטריצה </a:t>
            </a:r>
            <a:r>
              <a:rPr lang="en-US" sz="4000" dirty="0" err="1" smtClean="0">
                <a:cs typeface="+mj-cs"/>
              </a:rPr>
              <a:t>adj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05901" y="1424247"/>
            <a:ext cx="2842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505322" y="1424247"/>
            <a:ext cx="11376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7" y="3216279"/>
            <a:ext cx="4933645" cy="150373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73" y="953811"/>
            <a:ext cx="4320083" cy="1503731"/>
          </a:xfrm>
          <a:prstGeom prst="rect">
            <a:avLst/>
          </a:prstGeom>
        </p:spPr>
      </p:pic>
      <p:sp>
        <p:nvSpPr>
          <p:cNvPr id="6" name="אליפסה 5"/>
          <p:cNvSpPr/>
          <p:nvPr/>
        </p:nvSpPr>
        <p:spPr>
          <a:xfrm>
            <a:off x="3198649" y="3696681"/>
            <a:ext cx="582776" cy="54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ישר 9"/>
          <p:cNvCxnSpPr/>
          <p:nvPr/>
        </p:nvCxnSpPr>
        <p:spPr>
          <a:xfrm>
            <a:off x="7780788" y="834157"/>
            <a:ext cx="3383" cy="19523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 flipH="1">
            <a:off x="7476778" y="1705676"/>
            <a:ext cx="2410405" cy="9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3798678" y="3968144"/>
            <a:ext cx="4088022" cy="87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14" y="3543575"/>
            <a:ext cx="3223717" cy="1023442"/>
          </a:xfrm>
          <a:prstGeom prst="rect">
            <a:avLst/>
          </a:prstGeom>
        </p:spPr>
      </p:pic>
      <p:sp>
        <p:nvSpPr>
          <p:cNvPr id="14" name="סוגר מסולסל שמאלי 13"/>
          <p:cNvSpPr/>
          <p:nvPr/>
        </p:nvSpPr>
        <p:spPr>
          <a:xfrm rot="16200000">
            <a:off x="10118909" y="3707003"/>
            <a:ext cx="337765" cy="23637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50" y="5370567"/>
            <a:ext cx="1858289" cy="2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המטריצה </a:t>
            </a:r>
            <a:r>
              <a:rPr lang="en-US" sz="4000" dirty="0" err="1" smtClean="0">
                <a:cs typeface="+mj-cs"/>
              </a:rPr>
              <a:t>adj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05901" y="1424247"/>
            <a:ext cx="2842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505322" y="1424247"/>
            <a:ext cx="11376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7" y="3216279"/>
            <a:ext cx="4933645" cy="150373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73" y="953811"/>
            <a:ext cx="4320083" cy="150373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29" y="3850063"/>
            <a:ext cx="372161" cy="23385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52" y="3215127"/>
            <a:ext cx="5227853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1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המטריצה </a:t>
            </a:r>
            <a:r>
              <a:rPr lang="en-US" sz="4000" dirty="0" err="1" smtClean="0">
                <a:cs typeface="+mj-cs"/>
              </a:rPr>
              <a:t>adj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25" y="1039543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6575" y="938868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מתקיים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96" y="1039542"/>
            <a:ext cx="3439974" cy="41742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96" y="1896791"/>
            <a:ext cx="3437459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072631" y="331573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9" y="1864108"/>
            <a:ext cx="3341903" cy="15037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89" y="1864107"/>
            <a:ext cx="3341903" cy="150373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90" y="1177925"/>
            <a:ext cx="289179" cy="29923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98" y="1177926"/>
            <a:ext cx="1169289" cy="417423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064" y="1864109"/>
            <a:ext cx="2366239" cy="150373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30" y="2517903"/>
            <a:ext cx="279121" cy="9806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88" y="1177926"/>
            <a:ext cx="447599" cy="41742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07" y="1177925"/>
            <a:ext cx="196139" cy="281635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88" y="2331822"/>
            <a:ext cx="490347" cy="284150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8" y="4902582"/>
            <a:ext cx="3341903" cy="1503731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79" y="4947604"/>
            <a:ext cx="3341903" cy="1503731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30" y="5605412"/>
            <a:ext cx="279121" cy="98069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64" y="4947604"/>
            <a:ext cx="3341904" cy="150373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072631" y="394543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וגם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0361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המטריצה </a:t>
            </a:r>
            <a:r>
              <a:rPr lang="en-US" sz="4000" dirty="0" err="1" smtClean="0">
                <a:cs typeface="+mj-cs"/>
              </a:rPr>
              <a:t>adj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25" y="1039543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6575" y="938868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מתקיים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96" y="1039542"/>
            <a:ext cx="3439974" cy="41742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96" y="1896791"/>
            <a:ext cx="3437459" cy="417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34575" y="2891493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מסקנה: אם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85" y="3003484"/>
            <a:ext cx="289179" cy="2992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3325" y="2891493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 אזי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561" y="3044605"/>
            <a:ext cx="3154860" cy="863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34575" y="4956109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cxnSp>
        <p:nvCxnSpPr>
          <p:cNvPr id="14" name="מחבר חץ ישר 13"/>
          <p:cNvCxnSpPr/>
          <p:nvPr/>
        </p:nvCxnSpPr>
        <p:spPr>
          <a:xfrm>
            <a:off x="2936098" y="2495550"/>
            <a:ext cx="1072142" cy="2460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7438" y="4358378"/>
            <a:ext cx="201393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ולכן ניתן להכפיל ב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3" y="4547509"/>
            <a:ext cx="450113" cy="575843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30" y="3044605"/>
            <a:ext cx="289179" cy="2992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93497" y="2932613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 ולכן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27" y="3712490"/>
            <a:ext cx="1247242" cy="417423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81" y="5024564"/>
            <a:ext cx="3105530" cy="575843"/>
          </a:xfrm>
          <a:prstGeom prst="rect">
            <a:avLst/>
          </a:prstGeom>
        </p:spPr>
      </p:pic>
      <p:sp>
        <p:nvSpPr>
          <p:cNvPr id="30" name="סוגר מסולסל ימני 29"/>
          <p:cNvSpPr/>
          <p:nvPr/>
        </p:nvSpPr>
        <p:spPr>
          <a:xfrm rot="5400000">
            <a:off x="4806561" y="4859427"/>
            <a:ext cx="281949" cy="17639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06" y="6303043"/>
            <a:ext cx="699059" cy="3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8" grpId="0"/>
      <p:bldP spid="24" grpId="0"/>
      <p:bldP spid="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072631" y="331573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9" y="1864108"/>
            <a:ext cx="3341903" cy="15037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89" y="1864107"/>
            <a:ext cx="3341903" cy="150373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90" y="1177925"/>
            <a:ext cx="289179" cy="29923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98" y="1177926"/>
            <a:ext cx="1169289" cy="417423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064" y="1864109"/>
            <a:ext cx="2366239" cy="150373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30" y="2517903"/>
            <a:ext cx="279121" cy="9806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88" y="1177926"/>
            <a:ext cx="447599" cy="41742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07" y="1177925"/>
            <a:ext cx="196139" cy="281635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88" y="2331822"/>
            <a:ext cx="490347" cy="284150"/>
          </a:xfrm>
          <a:prstGeom prst="rect">
            <a:avLst/>
          </a:prstGeom>
        </p:spPr>
      </p:pic>
      <p:cxnSp>
        <p:nvCxnSpPr>
          <p:cNvPr id="3" name="מחבר ישר 2"/>
          <p:cNvCxnSpPr/>
          <p:nvPr/>
        </p:nvCxnSpPr>
        <p:spPr>
          <a:xfrm>
            <a:off x="4572000" y="3571875"/>
            <a:ext cx="2752725" cy="8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סוגר מסולסל ימני 20"/>
          <p:cNvSpPr/>
          <p:nvPr/>
        </p:nvSpPr>
        <p:spPr>
          <a:xfrm rot="5400000">
            <a:off x="5756445" y="3348081"/>
            <a:ext cx="324144" cy="32095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89" y="5894268"/>
            <a:ext cx="699059" cy="34450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49" y="5314653"/>
            <a:ext cx="7081113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26967 0.21018 " pathEditMode="relative" rAng="0" ptsTypes="AA">
                                      <p:cBhvr>
                                        <p:cTn id="8" dur="1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0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105901" y="938868"/>
            <a:ext cx="2842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27" y="1039544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0" y="922552"/>
            <a:ext cx="1990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 אזי 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09" y="998173"/>
            <a:ext cx="3115589" cy="447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05901" y="1938993"/>
            <a:ext cx="2842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03" y="1938331"/>
            <a:ext cx="3439974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18" y="2759075"/>
            <a:ext cx="231343" cy="374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83509" y="2610530"/>
            <a:ext cx="28426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דטרמיננטה על שני האגפים</a:t>
            </a:r>
            <a:endParaRPr lang="he-IL" sz="20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03" y="3473216"/>
            <a:ext cx="3897632" cy="77198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82" y="3473215"/>
            <a:ext cx="2753488" cy="771983"/>
          </a:xfrm>
          <a:prstGeom prst="rect">
            <a:avLst/>
          </a:prstGeom>
        </p:spPr>
      </p:pic>
      <p:sp>
        <p:nvSpPr>
          <p:cNvPr id="16" name="סוגר מסולסל ימני 15"/>
          <p:cNvSpPr/>
          <p:nvPr/>
        </p:nvSpPr>
        <p:spPr>
          <a:xfrm rot="5400000">
            <a:off x="7254192" y="4072842"/>
            <a:ext cx="260127" cy="5476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69" y="4670355"/>
            <a:ext cx="236372" cy="1885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26115" y="5373860"/>
            <a:ext cx="28426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+תכונה:</a:t>
            </a:r>
            <a:endParaRPr lang="he-IL" sz="20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61" y="5356546"/>
            <a:ext cx="1687294" cy="417424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21" y="3650494"/>
            <a:ext cx="1154201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3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105901" y="938868"/>
            <a:ext cx="2842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27" y="1039544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0" y="922552"/>
            <a:ext cx="1990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 אזי 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09" y="998173"/>
            <a:ext cx="3115589" cy="447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05901" y="1938993"/>
            <a:ext cx="2842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03" y="1938331"/>
            <a:ext cx="3439974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18" y="2759075"/>
            <a:ext cx="231343" cy="374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83509" y="2610530"/>
            <a:ext cx="28426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דטרמיננטה על שני האגפים</a:t>
            </a:r>
            <a:endParaRPr lang="he-IL" sz="20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03" y="3473216"/>
            <a:ext cx="3897632" cy="77198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82" y="3473215"/>
            <a:ext cx="2753488" cy="771983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21" y="3650494"/>
            <a:ext cx="1154201" cy="41742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149" y="4936187"/>
            <a:ext cx="231343" cy="3746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98126" y="5343973"/>
            <a:ext cx="42006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ולכן ניתן להכפיל ב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55" y="5473273"/>
            <a:ext cx="450113" cy="575843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23" y="4744627"/>
            <a:ext cx="289179" cy="29923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204812" y="4632635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 ולכן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26" y="4744627"/>
            <a:ext cx="1247242" cy="417423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34" y="5808725"/>
            <a:ext cx="3115589" cy="44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המטריצה </a:t>
            </a:r>
            <a:r>
              <a:rPr lang="en-US" sz="4000" dirty="0" err="1" smtClean="0">
                <a:cs typeface="+mj-cs"/>
              </a:rPr>
              <a:t>adj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25" y="1039543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6575" y="938868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מתקיים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96" y="1039542"/>
            <a:ext cx="3439974" cy="41742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96" y="1896791"/>
            <a:ext cx="3437459" cy="417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34575" y="2891493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מסקנה: אם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85" y="3003484"/>
            <a:ext cx="289179" cy="2992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3325" y="2891493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 אזי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561" y="3044605"/>
            <a:ext cx="3154860" cy="86318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934575" y="4844117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 </a:t>
            </a:r>
            <a:r>
              <a:rPr lang="he-IL" sz="2800" dirty="0" smtClean="0"/>
              <a:t>           אם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85" y="4956108"/>
            <a:ext cx="289179" cy="2992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67551" y="4844117"/>
            <a:ext cx="24997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אינה הפיכה אזי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96" y="4897014"/>
            <a:ext cx="4196869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כלל קרמר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25" y="1039543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24051" y="938868"/>
            <a:ext cx="57763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 אזי מתקיים לכל מערכת משוואת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1873250"/>
            <a:ext cx="1269873" cy="30426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72225" y="2720043"/>
            <a:ext cx="5576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קיים פתרון יחיד (שהוא                     )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64" y="2806888"/>
            <a:ext cx="1719986" cy="34952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72224" y="3474245"/>
            <a:ext cx="5576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ובנוסף מתקיים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" y="3735855"/>
            <a:ext cx="1860804" cy="175267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1" y="4612193"/>
            <a:ext cx="372161" cy="23385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09" y="4408510"/>
            <a:ext cx="2153425" cy="88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9360" y="303031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4168" y="303031"/>
            <a:ext cx="4885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הגדרה </a:t>
            </a:r>
            <a:r>
              <a:rPr lang="he-IL" sz="2800" dirty="0" smtClean="0"/>
              <a:t>שקולה: הגדרה רקורסיבית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6" y="1744472"/>
            <a:ext cx="1146658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89" y="2699269"/>
            <a:ext cx="2104720" cy="10234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30" y="1858886"/>
            <a:ext cx="193624" cy="1885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1811108"/>
            <a:ext cx="973150" cy="28415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9" y="3049051"/>
            <a:ext cx="985723" cy="28163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74" y="3049051"/>
            <a:ext cx="1292504" cy="29420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5155750"/>
            <a:ext cx="988238" cy="28666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02" y="4537158"/>
            <a:ext cx="4222013" cy="1523849"/>
          </a:xfrm>
          <a:prstGeom prst="rect">
            <a:avLst/>
          </a:prstGeom>
        </p:spPr>
      </p:pic>
      <p:sp>
        <p:nvSpPr>
          <p:cNvPr id="3" name="אליפסה 2"/>
          <p:cNvSpPr/>
          <p:nvPr/>
        </p:nvSpPr>
        <p:spPr>
          <a:xfrm>
            <a:off x="4503434" y="4535610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מחבר חץ ישר 4"/>
          <p:cNvCxnSpPr/>
          <p:nvPr/>
        </p:nvCxnSpPr>
        <p:spPr>
          <a:xfrm>
            <a:off x="2085975" y="4781550"/>
            <a:ext cx="78105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1" y="4345778"/>
            <a:ext cx="3143251" cy="46520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27" y="4438817"/>
            <a:ext cx="279121" cy="279121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3" y="5066481"/>
            <a:ext cx="3143251" cy="467716"/>
          </a:xfrm>
          <a:prstGeom prst="rect">
            <a:avLst/>
          </a:prstGeom>
        </p:spPr>
      </p:pic>
      <p:cxnSp>
        <p:nvCxnSpPr>
          <p:cNvPr id="25" name="מחבר ישר 24"/>
          <p:cNvCxnSpPr/>
          <p:nvPr/>
        </p:nvCxnSpPr>
        <p:spPr>
          <a:xfrm>
            <a:off x="4921229" y="4658454"/>
            <a:ext cx="0" cy="14025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 flipV="1">
            <a:off x="3488540" y="4852661"/>
            <a:ext cx="2617728" cy="645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28" y="6175128"/>
            <a:ext cx="2237232" cy="608076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27" y="5155750"/>
            <a:ext cx="279121" cy="279121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1" y="5827149"/>
            <a:ext cx="2064488" cy="4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8477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כלל קרמר</a:t>
            </a:r>
            <a:endParaRPr lang="he-IL" sz="4000" dirty="0"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1749" y="2302670"/>
            <a:ext cx="5576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34" y="1187618"/>
            <a:ext cx="2153425" cy="88568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52" y="1478327"/>
            <a:ext cx="1269873" cy="304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1749" y="1368850"/>
            <a:ext cx="5576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המערכת: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88509" y="1368850"/>
            <a:ext cx="5576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הפתרון היחיד: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4332357"/>
            <a:ext cx="5734049" cy="150373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398537"/>
            <a:ext cx="289179" cy="299237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73" y="4332356"/>
            <a:ext cx="4960235" cy="1503731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323" y="3398537"/>
            <a:ext cx="402336" cy="364617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43" y="4860478"/>
            <a:ext cx="372161" cy="2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כלל קרמר</a:t>
            </a:r>
            <a:endParaRPr lang="he-IL" sz="4000" dirty="0"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6327" y="756702"/>
            <a:ext cx="5576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המערכת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278" y="1523794"/>
            <a:ext cx="1269873" cy="3042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79195" y="1260617"/>
            <a:ext cx="13977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8" y="771929"/>
            <a:ext cx="4320082" cy="150373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05" y="918566"/>
            <a:ext cx="1536421" cy="150373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77" y="2519552"/>
            <a:ext cx="231343" cy="37467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65" y="3812623"/>
            <a:ext cx="3017519" cy="150373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7" y="3741268"/>
            <a:ext cx="3017519" cy="150373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43" y="3812622"/>
            <a:ext cx="3017519" cy="1503731"/>
          </a:xfrm>
          <a:prstGeom prst="rect">
            <a:avLst/>
          </a:prstGeom>
        </p:spPr>
      </p:pic>
      <p:sp>
        <p:nvSpPr>
          <p:cNvPr id="12" name="אליפסה 11"/>
          <p:cNvSpPr/>
          <p:nvPr/>
        </p:nvSpPr>
        <p:spPr>
          <a:xfrm>
            <a:off x="1524000" y="771929"/>
            <a:ext cx="771525" cy="15037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אליפסה 27"/>
          <p:cNvSpPr/>
          <p:nvPr/>
        </p:nvSpPr>
        <p:spPr>
          <a:xfrm>
            <a:off x="2472176" y="771929"/>
            <a:ext cx="771525" cy="15037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אליפסה 29"/>
          <p:cNvSpPr/>
          <p:nvPr/>
        </p:nvSpPr>
        <p:spPr>
          <a:xfrm>
            <a:off x="3370520" y="771929"/>
            <a:ext cx="944305" cy="15037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34" y="3195627"/>
            <a:ext cx="437540" cy="362102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16" y="3172375"/>
            <a:ext cx="447598" cy="362102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10" y="3174164"/>
            <a:ext cx="450113" cy="367131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20" y="6066449"/>
            <a:ext cx="1639518" cy="417423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05" y="6066448"/>
            <a:ext cx="1765246" cy="417423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518" y="6066447"/>
            <a:ext cx="1435835" cy="417423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6" y="2462187"/>
            <a:ext cx="1576653" cy="4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0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כלל קרמר</a:t>
            </a:r>
            <a:endParaRPr lang="he-IL" sz="4000" dirty="0"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6327" y="756702"/>
            <a:ext cx="5576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המערכת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278" y="1523794"/>
            <a:ext cx="1269873" cy="3042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79195" y="1260617"/>
            <a:ext cx="13977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8" y="771929"/>
            <a:ext cx="4320082" cy="150373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05" y="918566"/>
            <a:ext cx="1536421" cy="150373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54" y="2849501"/>
            <a:ext cx="231343" cy="374676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" y="4266224"/>
            <a:ext cx="1639518" cy="417423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9" y="5247298"/>
            <a:ext cx="1765246" cy="417423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9" y="6117885"/>
            <a:ext cx="1435835" cy="417423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" y="3395637"/>
            <a:ext cx="1576653" cy="41742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80" y="3604348"/>
            <a:ext cx="2572436" cy="50543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81" y="4822045"/>
            <a:ext cx="2232965" cy="50795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80" y="6039743"/>
            <a:ext cx="2250567" cy="50543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17" y="4842162"/>
            <a:ext cx="372161" cy="233858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54" y="4842162"/>
            <a:ext cx="372161" cy="23385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652" y="4207225"/>
            <a:ext cx="1928698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6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39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9360" y="303031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4168" y="303031"/>
            <a:ext cx="4885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הגדרה </a:t>
            </a:r>
            <a:r>
              <a:rPr lang="he-IL" sz="2800" dirty="0" smtClean="0"/>
              <a:t>שקולה: הגדרה רקורסיבית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6" y="1744472"/>
            <a:ext cx="1146658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89" y="2699269"/>
            <a:ext cx="2104720" cy="10234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30" y="1858886"/>
            <a:ext cx="193624" cy="1885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1811108"/>
            <a:ext cx="973150" cy="28415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9" y="3049051"/>
            <a:ext cx="985723" cy="28163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74" y="3049051"/>
            <a:ext cx="1292504" cy="29420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5155750"/>
            <a:ext cx="988238" cy="28666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02" y="4537158"/>
            <a:ext cx="4222013" cy="1523849"/>
          </a:xfrm>
          <a:prstGeom prst="rect">
            <a:avLst/>
          </a:prstGeom>
        </p:spPr>
      </p:pic>
      <p:sp>
        <p:nvSpPr>
          <p:cNvPr id="3" name="אליפסה 2"/>
          <p:cNvSpPr/>
          <p:nvPr/>
        </p:nvSpPr>
        <p:spPr>
          <a:xfrm>
            <a:off x="5507136" y="4577291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מחבר חץ ישר 4"/>
          <p:cNvCxnSpPr/>
          <p:nvPr/>
        </p:nvCxnSpPr>
        <p:spPr>
          <a:xfrm>
            <a:off x="2085975" y="4781550"/>
            <a:ext cx="78105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1" y="4345778"/>
            <a:ext cx="3143251" cy="46520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27" y="4438817"/>
            <a:ext cx="279121" cy="279121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3" y="5066481"/>
            <a:ext cx="3143251" cy="467716"/>
          </a:xfrm>
          <a:prstGeom prst="rect">
            <a:avLst/>
          </a:prstGeom>
        </p:spPr>
      </p:pic>
      <p:cxnSp>
        <p:nvCxnSpPr>
          <p:cNvPr id="25" name="מחבר ישר 24"/>
          <p:cNvCxnSpPr/>
          <p:nvPr/>
        </p:nvCxnSpPr>
        <p:spPr>
          <a:xfrm>
            <a:off x="5920387" y="4658454"/>
            <a:ext cx="0" cy="14025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 flipV="1">
            <a:off x="3488540" y="4852661"/>
            <a:ext cx="2617728" cy="645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תמונה 2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27" y="5155750"/>
            <a:ext cx="279121" cy="279121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4" y="5827149"/>
            <a:ext cx="3143251" cy="467716"/>
          </a:xfrm>
          <a:prstGeom prst="rect">
            <a:avLst/>
          </a:prstGeom>
        </p:spPr>
      </p:pic>
      <p:sp>
        <p:nvSpPr>
          <p:cNvPr id="28" name="מלבן 27"/>
          <p:cNvSpPr/>
          <p:nvPr/>
        </p:nvSpPr>
        <p:spPr>
          <a:xfrm>
            <a:off x="3364896" y="5086349"/>
            <a:ext cx="2001489" cy="974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54" y="6375887"/>
            <a:ext cx="804672" cy="4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9360" y="303031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4168" y="303031"/>
            <a:ext cx="4885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הגדרה </a:t>
            </a:r>
            <a:r>
              <a:rPr lang="he-IL" sz="2800" dirty="0" smtClean="0"/>
              <a:t>שקולה: הגדרה רקורסיבית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6" y="1744472"/>
            <a:ext cx="1146658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89" y="2699269"/>
            <a:ext cx="2104720" cy="10234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30" y="1858886"/>
            <a:ext cx="193624" cy="1885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1811108"/>
            <a:ext cx="973150" cy="28415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9" y="3049051"/>
            <a:ext cx="985723" cy="28163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74" y="3049051"/>
            <a:ext cx="1292504" cy="29420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5155750"/>
            <a:ext cx="988238" cy="28666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02" y="4537158"/>
            <a:ext cx="4222013" cy="1523849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>
            <a:off x="2085975" y="5295310"/>
            <a:ext cx="78105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2" y="4345778"/>
            <a:ext cx="3143251" cy="46771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27" y="4438817"/>
            <a:ext cx="279121" cy="27912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787878" y="1676041"/>
            <a:ext cx="48859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החישוב יוצא אותו דבר גם בבחירת שורה אחרת.</a:t>
            </a:r>
            <a:endParaRPr lang="he-IL" sz="2800" dirty="0"/>
          </a:p>
        </p:txBody>
      </p:sp>
      <p:sp>
        <p:nvSpPr>
          <p:cNvPr id="32" name="אליפסה 31"/>
          <p:cNvSpPr/>
          <p:nvPr/>
        </p:nvSpPr>
        <p:spPr>
          <a:xfrm>
            <a:off x="3371850" y="5069010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4" y="5066481"/>
            <a:ext cx="3143251" cy="467716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27" y="5155750"/>
            <a:ext cx="279121" cy="279121"/>
          </a:xfrm>
          <a:prstGeom prst="rect">
            <a:avLst/>
          </a:prstGeom>
        </p:spPr>
      </p:pic>
      <p:sp>
        <p:nvSpPr>
          <p:cNvPr id="35" name="אליפסה 34"/>
          <p:cNvSpPr/>
          <p:nvPr/>
        </p:nvSpPr>
        <p:spPr>
          <a:xfrm>
            <a:off x="4410075" y="5069010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5" y="5787184"/>
            <a:ext cx="3143251" cy="467716"/>
          </a:xfrm>
          <a:prstGeom prst="rect">
            <a:avLst/>
          </a:prstGeom>
        </p:spPr>
      </p:pic>
      <p:sp>
        <p:nvSpPr>
          <p:cNvPr id="37" name="אליפסה 36"/>
          <p:cNvSpPr/>
          <p:nvPr/>
        </p:nvSpPr>
        <p:spPr>
          <a:xfrm>
            <a:off x="5562600" y="5078983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3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5" grpId="0" animBg="1"/>
      <p:bldP spid="35" grpId="1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מוגדרת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7" y="409993"/>
            <a:ext cx="2738399" cy="309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9360" y="303031"/>
            <a:ext cx="478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  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4168" y="303031"/>
            <a:ext cx="4885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הגדרה </a:t>
            </a:r>
            <a:r>
              <a:rPr lang="he-IL" sz="2800" dirty="0" smtClean="0"/>
              <a:t>שקולה: הגדרה רקורסיבית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6" y="1744472"/>
            <a:ext cx="1146658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89" y="2699269"/>
            <a:ext cx="2104720" cy="10234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30" y="1858886"/>
            <a:ext cx="193624" cy="1885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1811108"/>
            <a:ext cx="973150" cy="28415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9" y="3049051"/>
            <a:ext cx="985723" cy="28163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74" y="3049051"/>
            <a:ext cx="1292504" cy="29420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" y="5155750"/>
            <a:ext cx="988238" cy="28666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02" y="4537158"/>
            <a:ext cx="4222013" cy="1523849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 flipH="1">
            <a:off x="5969522" y="3746097"/>
            <a:ext cx="9525" cy="767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3" y="4345778"/>
            <a:ext cx="3143251" cy="46771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27" y="4438817"/>
            <a:ext cx="279121" cy="27912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781925" y="1391053"/>
            <a:ext cx="4025123" cy="181588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</a:t>
            </a:r>
          </a:p>
          <a:p>
            <a:endParaRPr lang="he-IL" sz="2800" dirty="0" smtClean="0"/>
          </a:p>
          <a:p>
            <a:r>
              <a:rPr lang="he-IL" sz="2800" dirty="0" smtClean="0"/>
              <a:t>ולכן החישוב יוצא אותו דבר גם בבחירת עמודה.</a:t>
            </a:r>
            <a:endParaRPr lang="he-IL" sz="2800" dirty="0"/>
          </a:p>
        </p:txBody>
      </p:sp>
      <p:sp>
        <p:nvSpPr>
          <p:cNvPr id="32" name="אליפסה 31"/>
          <p:cNvSpPr/>
          <p:nvPr/>
        </p:nvSpPr>
        <p:spPr>
          <a:xfrm>
            <a:off x="5514975" y="4592760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5" y="5066481"/>
            <a:ext cx="3143251" cy="467716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27" y="5155750"/>
            <a:ext cx="279121" cy="279121"/>
          </a:xfrm>
          <a:prstGeom prst="rect">
            <a:avLst/>
          </a:prstGeom>
        </p:spPr>
      </p:pic>
      <p:sp>
        <p:nvSpPr>
          <p:cNvPr id="35" name="אליפסה 34"/>
          <p:cNvSpPr/>
          <p:nvPr/>
        </p:nvSpPr>
        <p:spPr>
          <a:xfrm>
            <a:off x="5534025" y="5069010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6" y="5787184"/>
            <a:ext cx="3143251" cy="467716"/>
          </a:xfrm>
          <a:prstGeom prst="rect">
            <a:avLst/>
          </a:prstGeom>
        </p:spPr>
      </p:pic>
      <p:sp>
        <p:nvSpPr>
          <p:cNvPr id="37" name="אליפסה 36"/>
          <p:cNvSpPr/>
          <p:nvPr/>
        </p:nvSpPr>
        <p:spPr>
          <a:xfrm>
            <a:off x="5562600" y="5593333"/>
            <a:ext cx="813844" cy="5507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876" y="1481535"/>
            <a:ext cx="1697355" cy="4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5" grpId="0" animBg="1"/>
      <p:bldP spid="35" grpId="1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294"/>
  <p:tag name="OUTPUTDPI" val="1200"/>
  <p:tag name="LATEXADDIN" val="\documentclass{article}&#10;\usepackage{amsmath}&#10;\usepackage{amssymb}&#10;\usepackage{amsthm}&#10;\usepackage{xcolor}&#10;\pagestyle{empty}&#10;\begin{document}&#10;&#10;&#10;$n=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1425.75"/>
  <p:tag name="OUTPUTDPI" val="1200"/>
  <p:tag name="LATEXADDIN" val="\documentclass{article}&#10;\usepackage{amsmath}&#10;\usepackage{amssymb}&#10;\usepackage{amsthm}&#10;\usepackage{xcolor}&#10;\pagestyle{empty}&#10;\begin{document}&#10;&#10;&#10;$(-1)^{2+1}(-1)&#10;\left\vert  &#10;\begin{pmatrix}&#10;1 &amp; 5\\&#10;3 &amp; -4&#10;\end{pmatrix}&#10;\right\vert+$&#10;\end{document}"/>
  <p:tag name="IGUANATEXSIZE" val="30"/>
  <p:tag name="IGUANATEXCURSOR" val="229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1425.75"/>
  <p:tag name="OUTPUTDPI" val="1200"/>
  <p:tag name="LATEXADDIN" val="\documentclass{article}&#10;\usepackage{amsmath}&#10;\usepackage{amssymb}&#10;\usepackage{amsthm}&#10;\usepackage{xcolor}&#10;\pagestyle{empty}&#10;\begin{document}&#10;&#10;&#10;$(-1)^{2+2}(-3)&#10;\left\vert  &#10;\begin{pmatrix}&#10;0 &amp; 5\\&#10;1 &amp; -4&#10;\end{pmatrix}&#10;\right\vert+&#10;$&#10;\end{document}"/>
  <p:tag name="IGUANATEXSIZE" val="30"/>
  <p:tag name="IGUANATEXCURSOR" val="229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937.5"/>
  <p:tag name="OUTPUTDPI" val="1200"/>
  <p:tag name="LATEXADDIN" val="\documentclass{article}&#10;\usepackage{amsmath}&#10;\usepackage{amssymb}&#10;\usepackage{amsthm}&#10;\usepackage{xcolor}&#10;\pagestyle{empty}&#10;\begin{document}&#10;&#10;&#10;$(-1)^{2+3}0\vert M_{2,3}\vert=$&#10;\end{document}"/>
  <p:tag name="IGUANATEXSIZE" val="3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7.25"/>
  <p:tag name="ORIGINALWIDTH" val="366"/>
  <p:tag name="OUTPUTDPI" val="1200"/>
  <p:tag name="LATEXADDIN" val="\documentclass{article}&#10;\usepackage{amsmath}&#10;\usepackage{amssymb}&#10;\usepackage{amsthm}&#10;\usepackage{xcolor}&#10;\pagestyle{empty}&#10;\begin{document}&#10;&#10;&#10;$\overset{-4-15=}{-19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4"/>
  <p:tag name="OUTPUTDPI" val="1200"/>
  <p:tag name="LATEXADDIN" val="\documentclass{article}&#10;\usepackage{amsmath}&#10;\usepackage{amssymb}&#10;\usepackage{amsthm}&#10;\usepackage{xcolor}&#10;\pagestyle{empty}&#10;\begin{document}&#10;&#10;&#10;$-3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3.25"/>
  <p:tag name="OUTPUTDPI" val="1200"/>
  <p:tag name="LATEXADDIN" val="\documentclass{article}&#10;\usepackage{amsmath}&#10;\usepackage{amssymb}&#10;\usepackage{amsthm}&#10;\usepackage{xcolor}&#10;\pagestyle{empty}&#10;\begin{document}&#10;&#10;&#10;$-5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80.5"/>
  <p:tag name="OUTPUTDPI" val="1200"/>
  <p:tag name="LATEXADDIN" val="\documentclass{article}&#10;\usepackage{amsmath}&#10;\usepackage{amssymb}&#10;\usepackage{amsthm}&#10;\usepackage{xcolor}&#10;\pagestyle{empty}&#10;\begin{document}&#10;&#10;&#10;$=-4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85.5"/>
  <p:tag name="OUTPUTDPI" val="1200"/>
  <p:tag name="LATEXADDIN" val="\documentclass{article}&#10;\usepackage{amsmath}&#10;\usepackage{amssymb}&#10;\usepackage{amsthm}&#10;\usepackage{xcolor}&#10;\pagestyle{empty}&#10;\begin{document}&#10;&#10;&#10;$ab-cd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5"/>
  <p:tag name="ORIGINALWIDTH" val="1134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0&amp; 1 &amp; 5\\&#10;-1&amp; -3 &amp;0\\&#10;1&amp; 3 &amp;-4\\&#10;\end{pmatrix}&#10;\right\vert=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1488"/>
  <p:tag name="OUTPUTDPI" val="1200"/>
  <p:tag name="LATEXADDIN" val="\documentclass{article}&#10;\usepackage{amsmath}&#10;\usepackage{amssymb}&#10;\usepackage{amsthm}&#10;\usepackage{xcolor}&#10;\pagestyle{empty}&#10;\begin{document}&#10;&#10;&#10;$(-1)^{1+3}\cdot 5 \cdot &#10;\left\vert  &#10;\begin{pmatrix}&#10;-1 &amp; -3\\&#10;1 &amp; 3&#10;\end{pmatrix}&#10;\right\vert+$&#10;\end{document}"/>
  <p:tag name="IGUANATEXSIZE" val="30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147.75"/>
  <p:tag name="OUTPUTDPI" val="1200"/>
  <p:tag name="LATEXADDIN" val="\documentclass{article}&#10;\usepackage{amsmath}&#10;\usepackage{amssymb}&#10;\usepackage{amsthm}&#10;\usepackage{xcolor}&#10;\pagestyle{empty}&#10;\begin{document}&#10;&#10;&#10;$&#10;0+&#10;$&#10;\end{document}"/>
  <p:tag name="IGUANATEXSIZE" val="30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0.25"/>
  <p:tag name="OUTPUTDPI" val="1200"/>
  <p:tag name="LATEXADDIN" val="\documentclass{article}&#10;\usepackage{amsmath}&#10;\usepackage{amssymb}&#10;\usepackage{amsthm}&#10;\usepackage{xcolor}&#10;\pagestyle{empty}&#10;\begin{document}&#10;&#10;&#10;$5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6.5"/>
  <p:tag name="ORIGINALWIDTH" val="315"/>
  <p:tag name="OUTPUTDPI" val="1200"/>
  <p:tag name="LATEXADDIN" val="\documentclass{article}&#10;\usepackage{amsmath}&#10;\usepackage{amssymb}&#10;\usepackage{amsthm}&#10;\usepackage{xcolor}&#10;\pagestyle{empty}&#10;\begin{document}&#10;&#10;&#10;$\overset{-3+3=}{0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-4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80.5"/>
  <p:tag name="OUTPUTDPI" val="1200"/>
  <p:tag name="LATEXADDIN" val="\documentclass{article}&#10;\usepackage{amsmath}&#10;\usepackage{amssymb}&#10;\usepackage{amsthm}&#10;\usepackage{xcolor}&#10;\pagestyle{empty}&#10;\begin{document}&#10;&#10;&#10;$=-4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1681.5"/>
  <p:tag name="OUTPUTDPI" val="1200"/>
  <p:tag name="LATEXADDIN" val="\documentclass{article}&#10;\usepackage{amsmath}&#10;\usepackage{amssymb}&#10;\usepackage{amsthm}&#10;\usepackage{xcolor}&#10;\pagestyle{empty}&#10;\begin{document}&#10;&#10;&#10;$(-1)^{3+3}\cdot (-4) \cdot&#10;\left\vert  &#10;\begin{pmatrix}&#10;0 &amp; 1\\&#10;-1 &amp; -3&#10;\end{pmatrix}&#10;\right\vert+&#10;$&#10;\end{document}"/>
  <p:tag name="IGUANATEXSIZE" val="30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294.75"/>
  <p:tag name="OUTPUTDPI" val="1200"/>
  <p:tag name="LATEXADDIN" val="\documentclass{article}&#10;\usepackage{amsmath}&#10;\usepackage{amssymb}&#10;\usepackage{amsthm}&#10;\usepackage{xcolor}&#10;\pagestyle{empty}&#10;\begin{document}&#10;&#10;&#10;$n=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2"/>
  <p:tag name="OUTPUTDPI" val="1200"/>
  <p:tag name="LATEXADDIN" val="\documentclass{article}&#10;\usepackage{amsmath}&#10;\usepackage{amssymb}&#10;\usepackage{amsthm}&#10;\usepackage{xcolor}&#10;\pagestyle{empty}&#10;\begin{document}&#10;&#10;&#10;$\vert(a)\vert=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627.7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&amp; b\\&#10;c &amp; d&#10;\end{pmatrix}&#10;\right\vert=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n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294"/>
  <p:tag name="OUTPUTDPI" val="1200"/>
  <p:tag name="LATEXADDIN" val="\documentclass{article}&#10;\usepackage{amsmath}&#10;\usepackage{amssymb}&#10;\usepackage{amsthm}&#10;\usepackage{xcolor}&#10;\pagestyle{empty}&#10;\begin{document}&#10;&#10;&#10;$n=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85.5"/>
  <p:tag name="OUTPUTDPI" val="1200"/>
  <p:tag name="LATEXADDIN" val="\documentclass{article}&#10;\usepackage{amsmath}&#10;\usepackage{amssymb}&#10;\usepackage{amsthm}&#10;\usepackage{xcolor}&#10;\pagestyle{empty}&#10;\begin{document}&#10;&#10;&#10;$ab-cd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294.75"/>
  <p:tag name="OUTPUTDPI" val="1200"/>
  <p:tag name="LATEXADDIN" val="\documentclass{article}&#10;\usepackage{amsmath}&#10;\usepackage{amssymb}&#10;\usepackage{amsthm}&#10;\usepackage{xcolor}&#10;\pagestyle{empty}&#10;\begin{document}&#10;&#10;&#10;$n=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5"/>
  <p:tag name="ORIGINALWIDTH" val="1259.2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_{1,1}&amp; a_{1,2} &amp;a_{1,3}\\&#10;a_{2,1}&amp; a_{2,2} &amp;a_{2,3}\\&#10;a_{3,1}&amp; a_{3,2} &amp;a_{3,3}\\&#10;\end{pmatrix}&#10;\right\vert=&#10;$&#10;\end{document}"/>
  <p:tag name="IGUANATEXSIZE" val="33"/>
  <p:tag name="IGUANATEXCURSOR" val="231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7"/>
  <p:tag name="ORIGINALWIDTH" val="1242.75"/>
  <p:tag name="OUTPUTDPI" val="1200"/>
  <p:tag name="LATEXADDIN" val="\documentclass{article}&#10;\usepackage{amsmath}&#10;\usepackage{amssymb}&#10;\usepackage{amsthm}&#10;\usepackage{xcolor}&#10;\pagestyle{empty}&#10;\begin{document}&#10;&#10;&#10;$\sum_{j=1}^3(-1)^{1+j} a_{1,j}\vert M_{1,j} \vert$&#10;\end{document}"/>
  <p:tag name="IGUANATEXSIZE" val="33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5"/>
  <p:tag name="ORIGINALWIDTH" val="1259.2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_{1,1}&amp; a_{1,2} &amp;a_{1,3}\\&#10;a_{2,1}&amp; a_{2,2} &amp;a_{2,3}\\&#10;a_{3,1}&amp; a_{3,2} &amp;a_{3,3}\\&#10;\end{pmatrix}&#10;\right\vert=&#10;$&#10;\end{document}"/>
  <p:tag name="IGUANATEXSIZE" val="33"/>
  <p:tag name="IGUANATEXCURSOR" val="231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2"/>
  <p:tag name="OUTPUTDPI" val="1200"/>
  <p:tag name="LATEXADDIN" val="\documentclass{article}&#10;\usepackage{amsmath}&#10;\usepackage{amssymb}&#10;\usepackage{amsthm}&#10;\usepackage{xcolor}&#10;\pagestyle{empty}&#10;\begin{document}&#10;&#10;&#10;$\vert(a)\vert=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627.7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&amp; b\\&#10;c &amp; d&#10;\end{pmatrix}&#10;\right\vert=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n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294"/>
  <p:tag name="OUTPUTDPI" val="1200"/>
  <p:tag name="LATEXADDIN" val="\documentclass{article}&#10;\usepackage{amsmath}&#10;\usepackage{amssymb}&#10;\usepackage{amsthm}&#10;\usepackage{xcolor}&#10;\pagestyle{empty}&#10;\begin{document}&#10;&#10;&#10;$n=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85.5"/>
  <p:tag name="OUTPUTDPI" val="1200"/>
  <p:tag name="LATEXADDIN" val="\documentclass{article}&#10;\usepackage{amsmath}&#10;\usepackage{amssymb}&#10;\usepackage{amsthm}&#10;\usepackage{xcolor}&#10;\pagestyle{empty}&#10;\begin{document}&#10;&#10;&#10;$ab-cd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294.75"/>
  <p:tag name="OUTPUTDPI" val="1200"/>
  <p:tag name="LATEXADDIN" val="\documentclass{article}&#10;\usepackage{amsmath}&#10;\usepackage{amssymb}&#10;\usepackage{amsthm}&#10;\usepackage{xcolor}&#10;\pagestyle{empty}&#10;\begin{document}&#10;&#10;&#10;$n=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5"/>
  <p:tag name="ORIGINALWIDTH" val="1259.2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_{1,1}&amp; a_{1,2} &amp;a_{1,3}\\&#10;a_{2,1}&amp; a_{2,2} &amp;a_{2,3}\\&#10;a_{3,1}&amp; a_{3,2} &amp;a_{3,3}\\&#10;\end{pmatrix}&#10;\right\vert=&#10;$&#10;\end{document}"/>
  <p:tag name="IGUANATEXSIZE" val="33"/>
  <p:tag name="IGUANATEXCURSOR" val="231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7"/>
  <p:tag name="ORIGINALWIDTH" val="1242.75"/>
  <p:tag name="OUTPUTDPI" val="1200"/>
  <p:tag name="LATEXADDIN" val="\documentclass{article}&#10;\usepackage{amsmath}&#10;\usepackage{amssymb}&#10;\usepackage{amsthm}&#10;\usepackage{xcolor}&#10;\pagestyle{empty}&#10;\begin{document}&#10;&#10;&#10;$\sum_{j=1}^3(-1)^{2+j} a_{2,j}\vert M_{2,j} \vert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1317.7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2&amp; -1\\&#10;3&amp; 4&#10;\end{pmatrix}&#10;\right\vert=&#10;8+3 =11&#10;$&#10;\end{document}"/>
  <p:tag name="IGUANATEXSIZE" val="33"/>
  <p:tag name="IGUANATEXCURSOR" val="218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2"/>
  <p:tag name="OUTPUTDPI" val="1200"/>
  <p:tag name="LATEXADDIN" val="\documentclass{article}&#10;\usepackage{amsmath}&#10;\usepackage{amssymb}&#10;\usepackage{amsthm}&#10;\usepackage{xcolor}&#10;\pagestyle{empty}&#10;\begin{document}&#10;&#10;&#10;$\vert(a)\vert=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627.7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&amp; b\\&#10;c &amp; d&#10;\end{pmatrix}&#10;\right\vert=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n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294"/>
  <p:tag name="OUTPUTDPI" val="1200"/>
  <p:tag name="LATEXADDIN" val="\documentclass{article}&#10;\usepackage{amsmath}&#10;\usepackage{amssymb}&#10;\usepackage{amsthm}&#10;\usepackage{xcolor}&#10;\pagestyle{empty}&#10;\begin{document}&#10;&#10;&#10;$n=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85.5"/>
  <p:tag name="OUTPUTDPI" val="1200"/>
  <p:tag name="LATEXADDIN" val="\documentclass{article}&#10;\usepackage{amsmath}&#10;\usepackage{amssymb}&#10;\usepackage{amsthm}&#10;\usepackage{xcolor}&#10;\pagestyle{empty}&#10;\begin{document}&#10;&#10;&#10;$ab-cd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294.75"/>
  <p:tag name="OUTPUTDPI" val="1200"/>
  <p:tag name="LATEXADDIN" val="\documentclass{article}&#10;\usepackage{amsmath}&#10;\usepackage{amssymb}&#10;\usepackage{amsthm}&#10;\usepackage{xcolor}&#10;\pagestyle{empty}&#10;\begin{document}&#10;&#10;&#10;$n=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5"/>
  <p:tag name="ORIGINALWIDTH" val="1259.2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_{1,1}&amp; a_{1,2} &amp;a_{1,3}\\&#10;a_{2,1}&amp; a_{2,2} &amp;a_{2,3}\\&#10;a_{3,1}&amp; a_{3,2} &amp;a_{3,3}\\&#10;\end{pmatrix}&#10;\right\vert=&#10;$&#10;\end{document}"/>
  <p:tag name="IGUANATEXSIZE" val="33"/>
  <p:tag name="IGUANATEXCURSOR" val="231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7"/>
  <p:tag name="ORIGINALWIDTH" val="1199.25"/>
  <p:tag name="OUTPUTDPI" val="1200"/>
  <p:tag name="LATEXADDIN" val="\documentclass{article}&#10;\usepackage{amsmath}&#10;\usepackage{amssymb}&#10;\usepackage{amsthm}&#10;\usepackage{xcolor}&#10;\pagestyle{empty}&#10;\begin{document}&#10;&#10;&#10;$\sum_{j=1}^3(-1)^{i+j} a_{i,j}\vert M_{i,j} \vert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2"/>
  <p:tag name="OUTPUTDPI" val="1200"/>
  <p:tag name="LATEXADDIN" val="\documentclass{article}&#10;\usepackage{amsmath}&#10;\usepackage{amssymb}&#10;\usepackage{amsthm}&#10;\usepackage{xcolor}&#10;\pagestyle{empty}&#10;\begin{document}&#10;&#10;&#10;$\vert(a)\vert=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627.7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&amp; b\\&#10;c &amp; d&#10;\end{pmatrix}&#10;\right\vert=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n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294"/>
  <p:tag name="OUTPUTDPI" val="1200"/>
  <p:tag name="LATEXADDIN" val="\documentclass{article}&#10;\usepackage{amsmath}&#10;\usepackage{amssymb}&#10;\usepackage{amsthm}&#10;\usepackage{xcolor}&#10;\pagestyle{empty}&#10;\begin{document}&#10;&#10;&#10;$n=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85.5"/>
  <p:tag name="OUTPUTDPI" val="1200"/>
  <p:tag name="LATEXADDIN" val="\documentclass{article}&#10;\usepackage{amsmath}&#10;\usepackage{amssymb}&#10;\usepackage{amsthm}&#10;\usepackage{xcolor}&#10;\pagestyle{empty}&#10;\begin{document}&#10;&#10;&#10;$ab-cd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294.75"/>
  <p:tag name="OUTPUTDPI" val="1200"/>
  <p:tag name="LATEXADDIN" val="\documentclass{article}&#10;\usepackage{amsmath}&#10;\usepackage{amssymb}&#10;\usepackage{amsthm}&#10;\usepackage{xcolor}&#10;\pagestyle{empty}&#10;\begin{document}&#10;&#10;&#10;$n=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5"/>
  <p:tag name="ORIGINALWIDTH" val="1259.2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_{1,1}&amp; a_{1,2} &amp;a_{1,3}\\&#10;a_{2,1}&amp; a_{2,2} &amp;a_{2,3}\\&#10;a_{3,1}&amp; a_{3,2} &amp;a_{3,3}\\&#10;\end{pmatrix}&#10;\right\vert=&#10;$&#10;\end{document}"/>
  <p:tag name="IGUANATEXSIZE" val="33"/>
  <p:tag name="IGUANATEXCURSOR" val="231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9.75"/>
  <p:tag name="ORIGINALWIDTH" val="1188"/>
  <p:tag name="OUTPUTDPI" val="1200"/>
  <p:tag name="LATEXADDIN" val="\documentclass{article}&#10;\usepackage{amsmath}&#10;\usepackage{amssymb}&#10;\usepackage{amsthm}&#10;\usepackage{xcolor}&#10;\pagestyle{empty}&#10;\begin{document}&#10;&#10;&#10;$\sum_{i=1}^3(-1)^{i+j} a_{i,j}\vert M_{i,j} \vert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2"/>
  <p:tag name="OUTPUTDPI" val="1200"/>
  <p:tag name="LATEXADDIN" val="\documentclass{article}&#10;\usepackage{amsmath}&#10;\usepackage{amssymb}&#10;\usepackage{amsthm}&#10;\usepackage{xcolor}&#10;\pagestyle{empty}&#10;\begin{document}&#10;&#10;&#10;$\vert(a)\vert=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2"/>
  <p:tag name="OUTPUTDPI" val="1200"/>
  <p:tag name="LATEXADDIN" val="\documentclass{article}&#10;\usepackage{amsmath}&#10;\usepackage{amssymb}&#10;\usepackage{amsthm}&#10;\usepackage{xcolor}&#10;\pagestyle{empty}&#10;\begin{document}&#10;&#10;&#10;$\vert(a)\vert=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627.7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&amp; b\\&#10;c &amp; d&#10;\end{pmatrix}&#10;\right\vert=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n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294"/>
  <p:tag name="OUTPUTDPI" val="1200"/>
  <p:tag name="LATEXADDIN" val="\documentclass{article}&#10;\usepackage{amsmath}&#10;\usepackage{amssymb}&#10;\usepackage{amsthm}&#10;\usepackage{xcolor}&#10;\pagestyle{empty}&#10;\begin{document}&#10;&#10;&#10;$n=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85.5"/>
  <p:tag name="OUTPUTDPI" val="1200"/>
  <p:tag name="LATEXADDIN" val="\documentclass{article}&#10;\usepackage{amsmath}&#10;\usepackage{amssymb}&#10;\usepackage{amsthm}&#10;\usepackage{xcolor}&#10;\pagestyle{empty}&#10;\begin{document}&#10;&#10;&#10;$ab-cd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"/>
  <p:tag name="ORIGINALWIDTH" val="1188"/>
  <p:tag name="OUTPUTDPI" val="1200"/>
  <p:tag name="LATEXADDIN" val="\documentclass{article}&#10;\usepackage{amsmath}&#10;\usepackage{amssymb}&#10;\usepackage{amsthm}&#10;\usepackage{xcolor}&#10;\pagestyle{empty}&#10;\begin{document}&#10;&#10;&#10;$\sum_{i=1}^n(-1)^{i+j} a_{i,j}\vert M_{i,j} \vert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627.7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&amp; b\\&#10;c &amp; d&#10;\end{pmatrix}&#10;\right\vert=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73"/>
  <p:tag name="OUTPUTDPI" val="1200"/>
  <p:tag name="LATEXADDIN" val="\documentclass{article}&#10;\usepackage{amsmath}&#10;\usepackage{amssymb}&#10;\usepackage{amsthm}&#10;\usepackage{xcolor}&#10;\pagestyle{empty}&#10;\begin{document}&#10;&#10;&#10;$\vert A\vert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.25"/>
  <p:tag name="ORIGINALWIDTH" val="1199.25"/>
  <p:tag name="OUTPUTDPI" val="1200"/>
  <p:tag name="LATEXADDIN" val="\documentclass{article}&#10;\usepackage{amsmath}&#10;\usepackage{amssymb}&#10;\usepackage{amsthm}&#10;\usepackage{xcolor}&#10;\pagestyle{empty}&#10;\begin{document}&#10;&#10;&#10;$\sum_{j=1}^n(-1)^{i+j} a_{i,j}\vert M_{i,j} \vert$&#10;\end{document}"/>
  <p:tag name="IGUANATEXSIZE" val="33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396"/>
  <p:tag name="OUTPUTDPI" val="1200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6.25"/>
  <p:tag name="ORIGINALWIDTH" val="1059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* &amp; * &amp; \cdots &amp; * &amp; * \\&#10;* &amp; * &amp; \cdots &amp; * &amp; * \\&#10;\vdots &amp;  &amp;  &amp;  \\&#10;* &amp; * &amp; \cdots &amp; * &amp; * \\&#10;\vdots &amp;  &amp;  &amp; &amp;  \\&#10;* &amp; * &amp; \cdots &amp; * &amp; * \\&#10;\end{pmatrix}&#10;$&#10;\end{document}"/>
  <p:tag name="IGUANATEXSIZE" val="25"/>
  <p:tag name="IGUANATEXCURSOR" val="275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6.25"/>
  <p:tag name="ORIGINALWIDTH" val="1059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* &amp; * &amp; \cdots &amp; * &amp; * \\&#10;* &amp; * &amp; \cdots &amp; * &amp; * \\&#10;\vdots &amp;  &amp;  &amp;  \\&#10;* &amp; * &amp; \cdots &amp; * &amp; * \\&#10;\vdots &amp;  &amp;  &amp; &amp;  \\&#10;* &amp; * &amp; \cdots &amp; * &amp; * \\&#10;\end{pmatrix}&#10;$&#10;\end{document}"/>
  <p:tag name="IGUANATEXSIZE" val="25"/>
  <p:tag name="IGUANATEXCURSOR" val="275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6.25"/>
  <p:tag name="ORIGINALWIDTH" val="1059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* &amp; * &amp; \cdots &amp; * &amp; * \\&#10;* &amp; * &amp; \cdots &amp; * &amp; * \\&#10;\vdots &amp;  &amp;  &amp;  \\&#10;* &amp; * &amp; \cdots &amp; * &amp; * \\&#10;\vdots &amp;  &amp;  &amp; &amp;  \\&#10;* &amp; * &amp; \cdots &amp; * &amp; * \\&#10;\end{pmatrix}&#10;$&#10;\end{document}"/>
  <p:tag name="IGUANATEXSIZE" val="25"/>
  <p:tag name="IGUANATEXCURSOR" val="275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C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textcolor{magenta}{=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textcolor{magenta}{=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textcolor{magenta}{=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textcolor{magenta}{=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818"/>
  <p:tag name="OUTPUTDPI" val="1200"/>
  <p:tag name="LATEXADDIN" val="\documentclass{article}&#10;\usepackage{amsmath}&#10;\usepackage{amssymb}&#10;\usepackage{amsthm}&#10;\usepackage{xcolor}&#10;\pagestyle{empty}&#10;\begin{document}&#10;&#10;&#10;$\forall j\neq i :\; R_{j}(A)=R_{j}(B)=R_{j}(C)$&#10;\end{document}"/>
  <p:tag name="IGUANATEXSIZE" val="30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396"/>
  <p:tag name="OUTPUTDPI" val="1200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n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6.25"/>
  <p:tag name="ORIGINALWIDTH" val="1059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* &amp; * &amp; \cdots &amp; * &amp; * \\&#10;* &amp; * &amp; \cdots &amp; * &amp; * \\&#10;\vdots &amp;  &amp;  &amp;  \\&#10;* &amp; * &amp; \cdots &amp; * &amp; * \\&#10;\vdots &amp;  &amp;  &amp; &amp;  \\&#10;* &amp; * &amp; \cdots &amp; * &amp; * \\&#10;\end{pmatrix}&#10;$&#10;\end{document}"/>
  <p:tag name="IGUANATEXSIZE" val="25"/>
  <p:tag name="IGUANATEXCURSOR" val="275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6.25"/>
  <p:tag name="ORIGINALWIDTH" val="1059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* &amp; * &amp; \cdots &amp; * &amp; * \\&#10;* &amp; * &amp; \cdots &amp; * &amp; * \\&#10;\vdots &amp;  &amp;  &amp;  \\&#10;* &amp; * &amp; \cdots &amp; * &amp; * \\&#10;\vdots &amp;  &amp;  &amp; &amp;  \\&#10;* &amp; * &amp; \cdots &amp; * &amp; * \\&#10;\end{pmatrix}&#10;$&#10;\end{document}"/>
  <p:tag name="IGUANATEXSIZE" val="25"/>
  <p:tag name="IGUANATEXCURSOR" val="275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6.25"/>
  <p:tag name="ORIGINALWIDTH" val="1059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* &amp; * &amp; \cdots &amp; * &amp; * \\&#10;* &amp; * &amp; \cdots &amp; * &amp; * \\&#10;\vdots &amp;  &amp;  &amp;  \\&#10;* &amp; * &amp; \cdots &amp; * &amp; * \\&#10;\vdots &amp;  &amp;  &amp; &amp;  \\&#10;* &amp; * &amp; \cdots &amp; * &amp; * \\&#10;\end{pmatrix}&#10;$&#10;\end{document}"/>
  <p:tag name="IGUANATEXSIZE" val="25"/>
  <p:tag name="IGUANATEXCURSOR" val="275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C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textcolor{blue}{=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818"/>
  <p:tag name="OUTPUTDPI" val="1200"/>
  <p:tag name="LATEXADDIN" val="\documentclass{article}&#10;\usepackage{amsmath}&#10;\usepackage{amssymb}&#10;\usepackage{amsthm}&#10;\usepackage{xcolor}&#10;\pagestyle{empty}&#10;\begin{document}&#10;&#10;&#10;$\forall j\neq i :\; R_{j}(A)=R_{j}(B)=R_{j}(C)$&#10;\end{document}"/>
  <p:tag name="IGUANATEXSIZE" val="30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91.5"/>
  <p:tag name="OUTPUTDPI" val="1200"/>
  <p:tag name="LATEXADDIN" val="\documentclass{article}&#10;\usepackage{amsmath}&#10;\usepackage{amssymb}&#10;\usepackage{amsthm}&#10;\usepackage{xcolor}&#10;\pagestyle{empty}&#10;\begin{document}&#10;&#10;&#10;$R_{i}(A)=R_{i}(B)+R_{i}(C)$&#10;\end{document}"/>
  <p:tag name="IGUANATEXSIZE" val="30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294"/>
  <p:tag name="OUTPUTDPI" val="1200"/>
  <p:tag name="LATEXADDIN" val="\documentclass{article}&#10;\usepackage{amsmath}&#10;\usepackage{amssymb}&#10;\usepackage{amsthm}&#10;\usepackage{xcolor}&#10;\pagestyle{empty}&#10;\begin{document}&#10;&#10;&#10;$n=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textcolor{blue}{+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396"/>
  <p:tag name="OUTPUTDPI" val="1200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C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818"/>
  <p:tag name="OUTPUTDPI" val="1200"/>
  <p:tag name="LATEXADDIN" val="\documentclass{article}&#10;\usepackage{amsmath}&#10;\usepackage{amssymb}&#10;\usepackage{amsthm}&#10;\usepackage{xcolor}&#10;\pagestyle{empty}&#10;\begin{document}&#10;&#10;&#10;$\forall j\neq i :\; R_{j}(A)=R_{j}(B)=R_{j}(C)$&#10;\end{document}"/>
  <p:tag name="IGUANATEXSIZE" val="30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91.5"/>
  <p:tag name="OUTPUTDPI" val="1200"/>
  <p:tag name="LATEXADDIN" val="\documentclass{article}&#10;\usepackage{amsmath}&#10;\usepackage{amssymb}&#10;\usepackage{amsthm}&#10;\usepackage{xcolor}&#10;\pagestyle{empty}&#10;\begin{document}&#10;&#10;&#10;$R_{i}(A)=R_{i}(B)+R_{i}(C)$&#10;\end{document}"/>
  <p:tag name="IGUANATEXSIZE" val="30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89"/>
  <p:tag name="OUTPUTDPI" val="1200"/>
  <p:tag name="LATEXADDIN" val="\documentclass{article}&#10;\usepackage{amsmath}&#10;\usepackage{amssymb}&#10;\usepackage{amsthm}&#10;\usepackage{xcolor}&#10;\pagestyle{empty}&#10;\begin{document}&#10;&#10;&#10;$\vert A \vert = \vert B\vert+ \vert C \vert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2 &amp; 3 \\&#10;4 &amp; 5 &amp; 6 \\&#10;7 &amp; 8 &amp; 9 \\&#10;\end{pmatrix}&#10;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85.5"/>
  <p:tag name="OUTPUTDPI" val="1200"/>
  <p:tag name="LATEXADDIN" val="\documentclass{article}&#10;\usepackage{amsmath}&#10;\usepackage{amssymb}&#10;\usepackage{amsthm}&#10;\usepackage{xcolor}&#10;\pagestyle{empty}&#10;\begin{document}&#10;&#10;&#10;$ab-cd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4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2 &amp; 3 \\&#10;4 &amp; 5 &amp; 6 \\&#10;7 &amp; -1 &amp; 10 \\&#10;\end{pmatrix}&#10;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78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2 &amp; 3 \\&#10;4 &amp; 5 &amp; 6 \\&#10;0 &amp; 9 &amp; -1 \\&#10;\end{pmatrix}&#10;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textcolor{magenta}{=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textcolor{magenta}{=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textcolor{blue}{=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textcolor{blue}{+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396"/>
  <p:tag name="OUTPUTDPI" val="1200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294.75"/>
  <p:tag name="OUTPUTDPI" val="1200"/>
  <p:tag name="LATEXADDIN" val="\documentclass{article}&#10;\usepackage{amsmath}&#10;\usepackage{amssymb}&#10;\usepackage{amsthm}&#10;\usepackage{xcolor}&#10;\pagestyle{empty}&#10;\begin{document}&#10;&#10;&#10;$n=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818"/>
  <p:tag name="OUTPUTDPI" val="1200"/>
  <p:tag name="LATEXADDIN" val="\documentclass{article}&#10;\usepackage{amsmath}&#10;\usepackage{amssymb}&#10;\usepackage{amsthm}&#10;\usepackage{xcolor}&#10;\pagestyle{empty}&#10;\begin{document}&#10;&#10;&#10;$\forall j\neq i :\; R_{j}(A)=R_{j}(B)=R_{j}(C)$&#10;\end{document}"/>
  <p:tag name="IGUANATEXSIZE" val="30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91.5"/>
  <p:tag name="OUTPUTDPI" val="1200"/>
  <p:tag name="LATEXADDIN" val="\documentclass{article}&#10;\usepackage{amsmath}&#10;\usepackage{amssymb}&#10;\usepackage{amsthm}&#10;\usepackage{xcolor}&#10;\pagestyle{empty}&#10;\begin{document}&#10;&#10;&#10;$R_{i}(A)=R_{i}(B)+R_{i}(C)$&#10;\end{document}"/>
  <p:tag name="IGUANATEXSIZE" val="30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89"/>
  <p:tag name="OUTPUTDPI" val="1200"/>
  <p:tag name="LATEXADDIN" val="\documentclass{article}&#10;\usepackage{amsmath}&#10;\usepackage{amssymb}&#10;\usepackage{amsthm}&#10;\usepackage{xcolor}&#10;\pagestyle{empty}&#10;\begin{document}&#10;&#10;&#10;$\vert A \vert = \vert B\vert+ \vert C \vert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5"/>
  <p:tag name="ORIGINALWIDTH" val="1031.25"/>
  <p:tag name="OUTPUTDPI" val="1200"/>
  <p:tag name="LATEXADDIN" val="\documentclass{article}&#10;\usepackage{amsmath}&#10;\usepackage{amssymb}&#10;\usepackage{amsthm}&#10;\usepackage{xcolor}&#10;\pagestyle{empty}&#10;\begin{document}&#10;&#10;&#10;$A\xrightarrow{\alpha R_{i}(A)\to R_{i}(A)}B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9.75"/>
  <p:tag name="OUTPUTDPI" val="1200"/>
  <p:tag name="LATEXADDIN" val="\documentclass{article}&#10;\usepackage{amsmath}&#10;\usepackage{amssymb}&#10;\usepackage{amsthm}&#10;\usepackage{xcolor}&#10;\pagestyle{empty}&#10;\begin{document}&#10;&#10;&#10;$\vert B\vert=\alpha \vert A \vert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5"/>
  <p:tag name="ORIGINALWIDTH" val="1686.75"/>
  <p:tag name="OUTPUTDPI" val="1200"/>
  <p:tag name="LATEXADDIN" val="\documentclass{article}&#10;\usepackage{amsmath}&#10;\usepackage{amssymb}&#10;\usepackage{amsthm}&#10;\usepackage{xcolor}&#10;\pagestyle{empty}&#10;\begin{document}&#10;&#10;&#10;$&#10;\left\vert&#10;\begin{pmatrix}&#10;4 &amp; 2 &amp; 6 \\&#10;4 &amp; 5 &amp; 6 \\&#10;7 &amp; 8 &amp; 9 \\&#10;\end{pmatrix}&#10;\right\vert&#10;=&#10;2&#10;\left\vert&#10;\begin{pmatrix}&#10;2 &amp; 1 &amp; 3 \\&#10;4 &amp; 5 &amp; 6 \\&#10;7 &amp; 8 &amp; 9 \\&#10;\end{pmatrix}&#10;\right\vert&#10;$&#10;\end{document}"/>
  <p:tag name="IGUANATEXSIZE" val="33"/>
  <p:tag name="IGUANATEXCURSOR" val="277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5"/>
  <p:tag name="ORIGINALWIDTH" val="1079.25"/>
  <p:tag name="OUTPUTDPI" val="1200"/>
  <p:tag name="LATEXADDIN" val="\documentclass{article}&#10;\usepackage{amsmath}&#10;\usepackage{amssymb}&#10;\usepackage{amsthm}&#10;\usepackage{xcolor}&#10;\pagestyle{empty}&#10;\begin{document}&#10;&#10;&#10;$&#10;=&#10;2\cdot 3&#10;\left\vert&#10;\begin{pmatrix}&#10;2 &amp; 1 &amp; 1 \\&#10;4 &amp; 5 &amp; 2 \\&#10;7 &amp; 8 &amp; 3 \\&#10;\end{pmatrix}&#10;\right\vert&#10;$&#10;\end{document}"/>
  <p:tag name="IGUANATEXSIZE" val="33"/>
  <p:tag name="IGUANATEXCURSOR" val="218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506.25"/>
  <p:tag name="OUTPUTDPI" val="1200"/>
  <p:tag name="LATEXADDIN" val="\documentclass{article}&#10;\usepackage{amsmath}&#10;\usepackage{amssymb}&#10;\usepackage{amsthm}&#10;\usepackage{xcolor}&#10;\pagestyle{empty}&#10;\begin{document}&#10;&#10;&#10;$\vert A \vert = \vert A^t \vert$&#10;\end{document}"/>
  <p:tag name="IGUANATEXSIZE" val="25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396"/>
  <p:tag name="OUTPUTDPI" val="1200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5"/>
  <p:tag name="ORIGINALWIDTH" val="1259.2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_{1,1}&amp; a_{1,2} &amp;a_{1,3}\\&#10;a_{2,1}&amp; a_{2,2} &amp;a_{2,3}\\&#10;a_{3,1}&amp; a_{3,2} &amp;a_{3,3}\\&#10;\end{pmatrix}&#10;\right\vert=&#10;$&#10;\end{document}"/>
  <p:tag name="IGUANATEXSIZE" val="33"/>
  <p:tag name="IGUANATEXCURSOR" val="231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818"/>
  <p:tag name="OUTPUTDPI" val="1200"/>
  <p:tag name="LATEXADDIN" val="\documentclass{article}&#10;\usepackage{amsmath}&#10;\usepackage{amssymb}&#10;\usepackage{amsthm}&#10;\usepackage{xcolor}&#10;\pagestyle{empty}&#10;\begin{document}&#10;&#10;&#10;$\forall j\neq i :\; R_{j}(A)=R_{j}(B)=R_{j}(C)$&#10;\end{document}"/>
  <p:tag name="IGUANATEXSIZE" val="30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91.5"/>
  <p:tag name="OUTPUTDPI" val="1200"/>
  <p:tag name="LATEXADDIN" val="\documentclass{article}&#10;\usepackage{amsmath}&#10;\usepackage{amssymb}&#10;\usepackage{amsthm}&#10;\usepackage{xcolor}&#10;\pagestyle{empty}&#10;\begin{document}&#10;&#10;&#10;$R_{i}(A)=R_{i}(B)+R_{i}(C)$&#10;\end{document}"/>
  <p:tag name="IGUANATEXSIZE" val="30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89"/>
  <p:tag name="OUTPUTDPI" val="1200"/>
  <p:tag name="LATEXADDIN" val="\documentclass{article}&#10;\usepackage{amsmath}&#10;\usepackage{amssymb}&#10;\usepackage{amsthm}&#10;\usepackage{xcolor}&#10;\pagestyle{empty}&#10;\begin{document}&#10;&#10;&#10;$\vert A \vert = \vert B\vert+ \vert C \vert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5"/>
  <p:tag name="ORIGINALWIDTH" val="1031.25"/>
  <p:tag name="OUTPUTDPI" val="1200"/>
  <p:tag name="LATEXADDIN" val="\documentclass{article}&#10;\usepackage{amsmath}&#10;\usepackage{amssymb}&#10;\usepackage{amsthm}&#10;\usepackage{xcolor}&#10;\pagestyle{empty}&#10;\begin{document}&#10;&#10;&#10;$A\xrightarrow{\alpha R_{i}(A)\to R_{i}(A)}B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9.75"/>
  <p:tag name="OUTPUTDPI" val="1200"/>
  <p:tag name="LATEXADDIN" val="\documentclass{article}&#10;\usepackage{amsmath}&#10;\usepackage{amssymb}&#10;\usepackage{amsthm}&#10;\usepackage{xcolor}&#10;\pagestyle{empty}&#10;\begin{document}&#10;&#10;&#10;$\vert B\vert=\alpha \vert A \vert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"/>
  <p:tag name="ORIGINALWIDTH" val="973.5"/>
  <p:tag name="OUTPUTDPI" val="1200"/>
  <p:tag name="LATEXADDIN" val="\documentclass{article}&#10;\usepackage{amsmath}&#10;\usepackage{amssymb}&#10;\usepackage{amsthm}&#10;\usepackage{xcolor}&#10;\pagestyle{empty}&#10;\begin{document}&#10;&#10;&#10;$A\xrightarrow{R_{i}(A)\leftrightarrow R_{j}(A)}B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66.25"/>
  <p:tag name="OUTPUTDPI" val="1200"/>
  <p:tag name="LATEXADDIN" val="\documentclass{article}&#10;\usepackage{amsmath}&#10;\usepackage{amssymb}&#10;\usepackage{amsthm}&#10;\usepackage{xcolor}&#10;\pagestyle{empty}&#10;\begin{document}&#10;&#10;&#10;$\vert B\vert=- \vert A \vert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8.25"/>
  <p:tag name="OUTPUTDPI" val="1200"/>
  <p:tag name="LATEXADDIN" val="\documentclass{article}&#10;\usepackage{amsmath}&#10;\usepackage{amssymb}&#10;\usepackage{amsthm}&#10;\usepackage{xcolor}&#10;\pagestyle{empty}&#10;\begin{document}&#10;&#10;&#10;$\vert I \vert =1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"/>
  <p:tag name="ORIGINALWIDTH" val="1381.5"/>
  <p:tag name="OUTPUTDPI" val="1200"/>
  <p:tag name="LATEXADDIN" val="\documentclass{article}&#10;\usepackage{amsmath}&#10;\usepackage{amssymb}&#10;\usepackage{amsthm}&#10;\usepackage{xcolor}&#10;\pagestyle{empty}&#10;\begin{document}&#10;&#10;&#10;$A\xrightarrow{R_{i}(A)+\alpha R_{j}(A)\to R_{i}(A)}B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5"/>
  <p:tag name="ORIGINALWIDTH" val="612"/>
  <p:tag name="OUTPUTDPI" val="1200"/>
  <p:tag name="LATEXADDIN" val="\documentclass{article}&#10;\usepackage{amsmath}&#10;\usepackage{amssymb}&#10;\usepackage{amsthm}&#10;\usepackage{xcolor}&#10;\pagestyle{empty}&#10;\begin{document}&#10;&#10;&#10;$(-1)^{1+1}a_{1,1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899.25"/>
  <p:tag name="OUTPUTDPI" val="1200"/>
  <p:tag name="LATEXADDIN" val="\documentclass{article}&#10;\usepackage{amsmath}&#10;\usepackage{amssymb}&#10;\usepackage{amsthm}&#10;\usepackage{xcolor}&#10;\pagestyle{empty}&#10;\begin{document}&#10;&#10;&#10;$\vert A\vert =\Pi_{i=1}A_{i,i}=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381.5"/>
  <p:tag name="OUTPUTDPI" val="1200"/>
  <p:tag name="LATEXADDIN" val="\documentclass{article}&#10;\usepackage{amsmath}&#10;\usepackage{amssymb}&#10;\usepackage{amsthm}&#10;\usepackage{xcolor}&#10;\pagestyle{empty}&#10;\begin{document}&#10;&#10;&#10;$A=&#10;\left(\begin{array}{ccc}&#10;a_{1,1} &amp; * &amp; *\\&#10;0 &amp; \ddots &amp; *\\&#10;0 &amp; 0 &amp; a_{n,n}&#10;\end{array}\right)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736.5"/>
  <p:tag name="OUTPUTDPI" val="1200"/>
  <p:tag name="LATEXADDIN" val="\documentclass{article}&#10;\usepackage{amsmath}&#10;\usepackage{amssymb}&#10;\usepackage{amsthm}&#10;\usepackage{xcolor}&#10;\pagestyle{empty}&#10;\begin{document}&#10;&#10;&#10;$\vert A\vert =\Pi_{i=1}a_{i,i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4084.5"/>
  <p:tag name="OUTPUTDPI" val="1200"/>
  <p:tag name="LATEXADDIN" val="\documentclass{article}&#10;\usepackage{amsmath}&#10;\usepackage{amssymb}&#10;\usepackage{amsthm}&#10;\pagestyle{empty}&#10;\begin{document}&#10;&#10;&#10;$&#10;\left(\begin{array}{ccc}&#10;1 &amp; -1 &amp; 5 \\&#10;1 &amp; 2 &amp; -1 \\&#10;2 &amp; 1 &amp; -2 &#10;\end{array}\right)&#10;\xrightarrow[]{R_{1}\leftrightarrow R_{2}}&#10;\left(\begin{array}{ccc}&#10;1 &amp; 2 &amp; -1 \\&#10;1 &amp; -1 &amp; 5 \\&#10;2 &amp; 1 &amp; -2 &#10;\end{array}\right)&#10;\xrightarrow[R_{3}-2R_{1}\rightarrow R_{3}]{R_{2}-R_{1}\rightarrow R_{2}}&#10;\left(\begin{array}{ccc}&#10;1 &amp; 2 &amp; -1 \\&#10;0 &amp; -3 &amp; 6 \\&#10;0 &amp; -3 &amp; 0 &#10;\end{array}\right)&#10;$&#10;\end{document}"/>
  <p:tag name="IGUANATEXSIZE" val="29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91"/>
  <p:tag name="OUTPUTDPI" val="1200"/>
  <p:tag name="LATEXADDIN" val="\documentclass{article}&#10;\usepackage{amsmath}&#10;\usepackage{amssymb}&#10;\usepackage{amsthm}&#10;\pagestyle{empty}&#10;\begin{document}&#10;&#10;&#10;$A=&#10;\left(\begin{array}{ccc}&#10;1 &amp; -1 &amp; 5 \\&#10;1 &amp; 2 &amp; -1 \\&#10;2 &amp; 1 &amp; -2 &#10;\end{array}\right)&#10;$&#10;\end{document}"/>
  <p:tag name="IGUANATEXSIZE" val="30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87.75"/>
  <p:tag name="OUTPUTDPI" val="1200"/>
  <p:tag name="LATEXADDIN" val="\documentclass{article}&#10;\usepackage{amsmath}&#10;\usepackage{amssymb}&#10;\usepackage{amsthm}&#10;\usepackage{xcolor}&#10;\pagestyle{empty}&#10;\begin{document}&#10;&#10;&#10;$&#10;\xrightarrow{R_{3}-R_{2}\rightarrow R_{3}}&#10;\left(\begin{array}{ccc}&#10;1 &amp; 2 &amp; -1 \\&#10;0 &amp; -3 &amp; 6 \\&#10;0 &amp; 0 &amp; -6 &#10;\end{array}\right)&#10;$&#10;\end{document}"/>
  <p:tag name="IGUANATEXSIZE" val="30"/>
  <p:tag name="IGUANATEXCURSOR" val="252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05"/>
  <p:tag name="OUTPUTDPI" val="1200"/>
  <p:tag name="LATEXADDIN" val="\documentclass{article}&#10;\usepackage{amsmath}&#10;\usepackage{amssymb}&#10;\usepackage{amsthm}&#10;\usepackage{xcolor}&#10;\pagestyle{empty}&#10;\begin{document}&#10;&#10;&#10;$&#10;\vert A \vert = \phantom{-1} \cdot 1\cdot (-3)\cdot (-6)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.75"/>
  <p:tag name="ORIGINALWIDTH" val="236.25"/>
  <p:tag name="OUTPUTDPI" val="1200"/>
  <p:tag name="LATEXADDIN" val="\documentclass{article}&#10;\usepackage{amsmath}&#10;\usepackage{amssymb}&#10;\usepackage{amsthm}&#10;\usepackage{xcolor}&#10;\pagestyle{empty}&#10;\begin{document}&#10;&#10;&#10;$M_{1,1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4084.5"/>
  <p:tag name="OUTPUTDPI" val="1200"/>
  <p:tag name="LATEXADDIN" val="\documentclass{article}&#10;\usepackage{amsmath}&#10;\usepackage{amssymb}&#10;\usepackage{amsthm}&#10;\pagestyle{empty}&#10;\begin{document}&#10;&#10;&#10;$&#10;\left(\begin{array}{ccc}&#10;1 &amp; -1 &amp; 5 \\&#10;1 &amp; 2 &amp; -1 \\&#10;2 &amp; 1 &amp; -2 &#10;\end{array}\right)&#10;\xrightarrow[]{R_{1}\leftrightarrow R_{2}}&#10;\left(\begin{array}{ccc}&#10;1 &amp; 2 &amp; -1 \\&#10;1 &amp; -1 &amp; 5 \\&#10;2 &amp; 1 &amp; -2 &#10;\end{array}\right)&#10;\xrightarrow[R_{3}-2R_{1}\rightarrow R_{3}]{R_{2}-R_{1}\rightarrow R_{2}}&#10;\left(\begin{array}{ccc}&#10;1 &amp; 2 &amp; -1 \\&#10;0 &amp; -3 &amp; 6 \\&#10;0 &amp; -3 &amp; 0 &#10;\end{array}\right)&#10;$&#10;\end{document}"/>
  <p:tag name="IGUANATEXSIZE" val="29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91"/>
  <p:tag name="OUTPUTDPI" val="1200"/>
  <p:tag name="LATEXADDIN" val="\documentclass{article}&#10;\usepackage{amsmath}&#10;\usepackage{amssymb}&#10;\usepackage{amsthm}&#10;\pagestyle{empty}&#10;\begin{document}&#10;&#10;&#10;$A=&#10;\left(\begin{array}{ccc}&#10;1 &amp; -1 &amp; 5 \\&#10;1 &amp; 2 &amp; -1 \\&#10;2 &amp; 1 &amp; -2 &#10;\end{array}\right)&#10;$&#10;\end{document}"/>
  <p:tag name="IGUANATEXSIZE" val="30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87.75"/>
  <p:tag name="OUTPUTDPI" val="1200"/>
  <p:tag name="LATEXADDIN" val="\documentclass{article}&#10;\usepackage{amsmath}&#10;\usepackage{amssymb}&#10;\usepackage{amsthm}&#10;\usepackage{xcolor}&#10;\pagestyle{empty}&#10;\begin{document}&#10;&#10;&#10;$&#10;\xrightarrow{R_{3}-R_{2}\rightarrow R_{3}}&#10;\left(\begin{array}{ccc}&#10;1 &amp; 2 &amp; -1 \\&#10;0 &amp; -3 &amp; 6 \\&#10;0 &amp; 0 &amp; -6 &#10;\end{array}\right)&#10;$&#10;\end{document}"/>
  <p:tag name="IGUANATEXSIZE" val="30"/>
  <p:tag name="IGUANATEXCURSOR" val="252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05"/>
  <p:tag name="OUTPUTDPI" val="1200"/>
  <p:tag name="LATEXADDIN" val="\documentclass{article}&#10;\usepackage{amsmath}&#10;\usepackage{amssymb}&#10;\usepackage{amsthm}&#10;\usepackage{xcolor}&#10;\pagestyle{empty}&#10;\begin{document}&#10;&#10;&#10;$&#10;\vert A \vert = -1 \cdot 1\cdot (-3)\cdot (-6)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506.25"/>
  <p:tag name="OUTPUTDPI" val="1200"/>
  <p:tag name="LATEXADDIN" val="\documentclass{article}&#10;\usepackage{amsmath}&#10;\usepackage{amssymb}&#10;\usepackage{amsthm}&#10;\usepackage{xcolor}&#10;\pagestyle{empty}&#10;\begin{document}&#10;&#10;&#10;$\vert A \vert = \vert A^t \vert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22.75"/>
  <p:tag name="OUTPUTDPI" val="1200"/>
  <p:tag name="LATEXADDIN" val="\documentclass{article}&#10;\usepackage{amsmath}&#10;\usepackage{amssymb}&#10;\usepackage{amsthm}&#10;\usepackage{xcolor}&#10;\pagestyle{empty}&#10;\begin{document}&#10;&#10;&#10;$&#10;\vert A \vert \cdot \vert B \vert = \vert AB \vert&#10;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1119.75"/>
  <p:tag name="OUTPUTDPI" val="1200"/>
  <p:tag name="LATEXADDIN" val="\documentclass{article}&#10;\usepackage{amsmath}&#10;\usepackage{amssymb}&#10;\usepackage{amsthm}&#10;\usepackage{xcolor}&#10;\pagestyle{empty}&#10;\begin{document}&#10;&#10;&#10;$\forall k\in \mathbb{N}: \; \vert A^k\vert = \vert A\vert^k$&#10;\end{document}"/>
  <p:tag name="IGUANATEXSIZE" val="33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72"/>
  <p:tag name="OUTPUTDPI" val="1200"/>
  <p:tag name="LATEXADDIN" val="\documentclass{article}&#10;\usepackage{amsmath}&#10;\usepackage{amssymb}&#10;\usepackage{amsthm}&#10;\usepackage{xcolor}&#10;\pagestyle{empty}&#10;\begin{document}&#10;&#10;&#10;$&#10;\vert A \vert \neq 0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729"/>
  <p:tag name="OUTPUTDPI" val="1200"/>
  <p:tag name="LATEXADDIN" val="\documentclass{article}&#10;\usepackage{amsmath}&#10;\usepackage{amssymb}&#10;\usepackage{amsthm}&#10;\usepackage{xcolor}&#10;\pagestyle{empty}&#10;\begin{document}&#10;&#10;&#10;$&#10;\vert A^{-1} \vert= \vert A \vert ^{-1} 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1113"/>
  <p:tag name="OUTPUTDPI" val="1200"/>
  <p:tag name="LATEXADDIN" val="\documentclass{article}&#10;\usepackage{amsmath}&#10;\usepackage{amssymb}&#10;\usepackage{amsthm}&#10;\usepackage{xcolor}&#10;\pagestyle{empty}&#10;\begin{document}&#10;&#10;&#10;$\forall k\in \mathbb{Z}: \; \vert A^k\vert = \vert A\vert^k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5.75"/>
  <p:tag name="OUTPUTDPI" val="1200"/>
  <p:tag name="LATEXADDIN" val="\documentclass{article}&#10;\usepackage{amsmath}&#10;\usepackage{amssymb}&#10;\usepackage{amsthm}&#10;\usepackage{xcolor}&#10;\pagestyle{empty}&#10;\begin{document}&#10;&#10;&#10;$\vert 2A\vert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3.5"/>
  <p:tag name="OUTPUTDPI" val="1200"/>
  <p:tag name="LATEXADDIN" val="\documentclass{article}&#10;\usepackage{amsmath}&#10;\usepackage{amssymb}&#10;\usepackage{amsthm}&#10;\usepackage{xcolor}&#10;\pagestyle{empty}&#10;\begin{document}&#10;&#10;&#10;$\vert A\vert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354.5"/>
  <p:tag name="OUTPUTDPI" val="1200"/>
  <p:tag name="LATEXADDIN" val="\documentclass{article}&#10;\usepackage{amsmath}&#10;\usepackage{amssymb}&#10;\usepackage{amsthm}&#10;\usepackage{xcolor}&#10;\pagestyle{empty}&#10;\begin{document}&#10;&#10;&#10;$2A=&#10;\begin{pmatrix}&#10;- &amp; 2R_1(A) &amp; - \\&#10;- &amp; 2R_2(A) &amp; - \\&#10; &amp;  \vdots &amp; \\&#10;- &amp; 2R_n(A) &amp; - \\&#10;\end{pmatrix}&#10;$&#10;\end{document}"/>
  <p:tag name="IGUANATEXSIZE" val="30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2"/>
  <p:tag name="OUTPUTDPI" val="1200"/>
  <p:tag name="LATEXADDIN" val="\documentclass{article}&#10;\usepackage{amsmath}&#10;\usepackage{amssymb}&#10;\usepackage{amsthm}&#10;\usepackage{xcolor}&#10;\pagestyle{empty}&#10;\begin{document}&#10;&#10;&#10;$\vert(a)\vert=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8.75"/>
  <p:tag name="ORIGINALWIDTH" val="1659.75"/>
  <p:tag name="OUTPUTDPI" val="1200"/>
  <p:tag name="LATEXADDIN" val="\documentclass{article}&#10;\usepackage{amsmath}&#10;\usepackage{amssymb}&#10;\usepackage{amsthm}&#10;\usepackage{xcolor}&#10;\pagestyle{empty}&#10;\begin{document}&#10;&#10;&#10;$\vert 2A\vert =&#10;\left\vert &#10;\begin{pmatrix}&#10;- &amp; 2R_1(A) &amp; - \\&#10;- &amp; 2R_2(A) &amp; - \\&#10; &amp;  \vdots &amp; \\&#10;- &amp; 2R_n(A) &amp; - \\&#10;\end{pmatrix}&#10;\right\vert &#10;=&#10;$&#10;\end{document}"/>
  <p:tag name="IGUANATEXSIZE" val="30"/>
  <p:tag name="IGUANATEXCURSOR" val="290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8.75"/>
  <p:tag name="ORIGINALWIDTH" val="1359.75"/>
  <p:tag name="OUTPUTDPI" val="1200"/>
  <p:tag name="LATEXADDIN" val="\documentclass{article}&#10;\usepackage{amsmath}&#10;\usepackage{amssymb}&#10;\usepackage{amsthm}&#10;\usepackage{xcolor}&#10;\pagestyle{empty}&#10;\begin{document}&#10;&#10;&#10;$&#10;2&#10;\left\vert &#10;\begin{pmatrix}&#10;- &amp; R_1(A) &amp; - \\&#10;- &amp; 2R_2(A) &amp; - \\&#10; &amp;  \vdots &amp; \\&#10;- &amp; 2R_n(A) &amp; - \\&#10;\end{pmatrix}&#10;\right\vert &#10;=&#10;$&#10;\end{document}"/>
  <p:tag name="IGUANATEXSIZE" val="30"/>
  <p:tag name="IGUANATEXCURSOR" val="275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8.75"/>
  <p:tag name="ORIGINALWIDTH" val="1416"/>
  <p:tag name="OUTPUTDPI" val="1200"/>
  <p:tag name="LATEXADDIN" val="\documentclass{article}&#10;\usepackage{amsmath}&#10;\usepackage{amssymb}&#10;\usepackage{amsthm}&#10;\usepackage{xcolor}&#10;\pagestyle{empty}&#10;\begin{document}&#10;&#10;&#10;$&#10;2^2&#10;\left\vert &#10;\begin{pmatrix}&#10;- &amp; R_1(A) &amp; - \\&#10;- &amp; R_2(A) &amp; - \\&#10; &amp;  \vdots &amp; \\&#10;- &amp; 2R_n(A) &amp; - \\&#10;\end{pmatrix}&#10;\right\vert &#10;=&#10;$&#10;\end{document}"/>
  <p:tag name="IGUANATEXSIZE" val="30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8.75"/>
  <p:tag name="ORIGINALWIDTH" val="1353.75"/>
  <p:tag name="OUTPUTDPI" val="1200"/>
  <p:tag name="LATEXADDIN" val="\documentclass{article}&#10;\usepackage{amsmath}&#10;\usepackage{amssymb}&#10;\usepackage{amsthm}&#10;\usepackage{xcolor}&#10;\pagestyle{empty}&#10;\begin{document}&#10;&#10;&#10;$&#10;=&#10;2^n&#10;\left\vert &#10;\begin{pmatrix}&#10;- &amp; R_1(A) &amp; - \\&#10;- &amp; R_2(A) &amp; - \\&#10; &amp;  \vdots &amp; \\&#10;- &amp; R_n(A) &amp; - \\&#10;\end{pmatrix}&#10;\right\vert &#10;$&#10;\end{document}"/>
  <p:tag name="IGUANATEXSIZE" val="30"/>
  <p:tag name="IGUANATEXCURSOR" val="275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72.25"/>
  <p:tag name="OUTPUTDPI" val="1200"/>
  <p:tag name="LATEXADDIN" val="\documentclass{article}&#10;\usepackage{amsmath}&#10;\usepackage{amssymb}&#10;\usepackage{amsthm}&#10;\usepackage{xcolor}&#10;\pagestyle{empty}&#10;\begin{document}&#10;&#10;&#10;$2^n\vert A\vert 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24.5"/>
  <p:tag name="OUTPUTDPI" val="1200"/>
  <p:tag name="LATEXADDIN" val="\documentclass{article}&#10;\usepackage{amsmath}&#10;\usepackage{amssymb}&#10;\usepackage{amsthm}&#10;\usepackage{xcolor}&#10;\pagestyle{empty}&#10;\begin{document}&#10;&#10;&#10;$\c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3.75"/>
  <p:tag name="OUTPUTDPI" val="1200"/>
  <p:tag name="LATEXADDIN" val="\documentclass{article}&#10;\usepackage{amsmath}&#10;\usepackage{amssymb}&#10;\usepackage{amsthm}&#10;\usepackage{xcolor}&#10;\pagestyle{empty}&#10;\begin{document}&#10;&#10;&#10;$\vert \alpha A\vert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3.5"/>
  <p:tag name="OUTPUTDPI" val="1200"/>
  <p:tag name="LATEXADDIN" val="\documentclass{article}&#10;\usepackage{amsmath}&#10;\usepackage{amssymb}&#10;\usepackage{amsthm}&#10;\usepackage{xcolor}&#10;\pagestyle{empty}&#10;\begin{document}&#10;&#10;&#10;$\vert A\vert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90"/>
  <p:tag name="OUTPUTDPI" val="1200"/>
  <p:tag name="LATEXADDIN" val="\documentclass{article}&#10;\usepackage{amsmath}&#10;\usepackage{amssymb}&#10;\usepackage{amsthm}&#10;\usepackage{xcolor}&#10;\pagestyle{empty}&#10;\begin{document}&#10;&#10;&#10;$&#10;\vert \alpha A\vert &#10;=&#10;\alpha^n \vert  A\vert 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627.7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&amp; b\\&#10;c &amp; d&#10;\end{pmatrix}&#10;\right\vert=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486"/>
  <p:tag name="OUTPUTDPI" val="1200"/>
  <p:tag name="LATEXADDIN" val="\documentclass{article}&#10;\usepackage{amsmath}&#10;\usepackage{amssymb}&#10;\usepackage{amsthm}&#10;\usepackage{xcolor}&#10;\pagestyle{empty}&#10;\begin{document}&#10;&#10;&#10;$&#10;A^t=-A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$A$&#10;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658.5"/>
  <p:tag name="OUTPUTDPI" val="1200"/>
  <p:tag name="LATEXADDIN" val="\documentclass{article}&#10;\usepackage{amsmath}&#10;\usepackage{amssymb}&#10;\usepackage{amsthm}&#10;\usepackage{xcolor}&#10;\pagestyle{empty}&#10;\begin{document}&#10;&#10;&#10;$&#10;\vert A^t\vert=\vert-A\vert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73"/>
  <p:tag name="OUTPUTDPI" val="1200"/>
  <p:tag name="LATEXADDIN" val="\documentclass{article}&#10;\usepackage{amsmath}&#10;\usepackage{amssymb}&#10;\usepackage{amsthm}&#10;\usepackage{xcolor}&#10;\pagestyle{empty}&#10;\begin{document}&#10;&#10;&#10;$\vert A\vert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=(-1)^n \vert A \vert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69"/>
  <p:tag name="OUTPUTDPI" val="1200"/>
  <p:tag name="LATEXADDIN" val="\documentclass{article}&#10;\usepackage{amsmath}&#10;\usepackage{amssymb}&#10;\usepackage{amsthm}&#10;\usepackage{xcolor}&#10;\pagestyle{empty}&#10;\begin{document}&#10;&#10;&#10;$=-\vert A \vert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58.75"/>
  <p:tag name="OUTPUTDPI" val="1200"/>
  <p:tag name="LATEXADDIN" val="\documentclass{article}&#10;\usepackage{amsmath}&#10;\usepackage{amssymb}&#10;\usepackage{amsthm}&#10;\usepackage{xcolor}&#10;\pagestyle{empty}&#10;\begin{document}&#10;&#10;&#10;$\vert A\vert= -\vert A\vert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72"/>
  <p:tag name="OUTPUTDPI" val="1200"/>
  <p:tag name="LATEXADDIN" val="\documentclass{article}&#10;\usepackage{amsmath}&#10;\usepackage{amssymb}&#10;\usepackage{amsthm}&#10;\usepackage{xcolor}&#10;\pagestyle{empty}&#10;\begin{document}&#10;&#10;&#10;$\vert A\vert= 0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$A$&#10;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71.25"/>
  <p:tag name="OUTPUTDPI" val="1200"/>
  <p:tag name="LATEXADDIN" val="\documentclass{article}&#10;\usepackage{amsmath}&#10;\usepackage{amssymb}&#10;\usepackage{amsthm}&#10;\usepackage{xcolor}&#10;\pagestyle{empty}&#10;\begin{document}&#10;&#10;&#10;$A,B\in \mathbb{F}^{n\times n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45.75"/>
  <p:tag name="OUTPUTDPI" val="1200"/>
  <p:tag name="LATEXADDIN" val="\documentclass{article}&#10;\usepackage{amsmath}&#10;\usepackage{amssymb}&#10;\usepackage{amsthm}&#10;\usepackage{xcolor}&#10;\pagestyle{empty}&#10;\begin{document}&#10;&#10;&#10;$&#10;\exists P:  P^{-1}AP=B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71.25"/>
  <p:tag name="OUTPUTDPI" val="1200"/>
  <p:tag name="LATEXADDIN" val="\documentclass{article}&#10;\usepackage{amsmath}&#10;\usepackage{amssymb}&#10;\usepackage{amsthm}&#10;\usepackage{xcolor}&#10;\pagestyle{empty}&#10;\begin{document}&#10;&#10;&#10;$A,B\in \mathbb{F}^{n\times n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45.75"/>
  <p:tag name="OUTPUTDPI" val="1200"/>
  <p:tag name="LATEXADDIN" val="\documentclass{article}&#10;\usepackage{amsmath}&#10;\usepackage{amssymb}&#10;\usepackage{amsthm}&#10;\usepackage{xcolor}&#10;\pagestyle{empty}&#10;\begin{document}&#10;&#10;&#10;$&#10;\exists P:  P^{-1}AP=B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0.5"/>
  <p:tag name="OUTPUTDPI" val="1200"/>
  <p:tag name="LATEXADDIN" val="\documentclass{article}&#10;\usepackage{amsmath}&#10;\usepackage{amssymb}&#10;\usepackage{amsthm}&#10;\usepackage{xcolor}&#10;\pagestyle{empty}&#10;\begin{document}&#10;&#10;&#10;$det(A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n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798"/>
  <p:tag name="OUTPUTDPI" val="1200"/>
  <p:tag name="LATEXADDIN" val="\documentclass{article}&#10;\usepackage{amsmath}&#10;\usepackage{amssymb}&#10;\usepackage{amsthm}&#10;\usepackage{xcolor}&#10;\pagestyle{empty}&#10;\begin{document}&#10;&#10;&#10;$&#10;\vert  P^{-1}AP\vert=\vert B\vert&#10;$&#10;\end{document}"/>
  <p:tag name="IGUANATEXSIZE" val="33"/>
  <p:tag name="IGUANATEXCURSOR" val="178"/>
  <p:tag name="TRANSPARENCY" val="True"/>
  <p:tag name="FILENAME" val=""/>
  <p:tag name="INPUTTYPE" val="0"/>
  <p:tag name="LATEXENGINEID" val="0"/>
  <p:tag name="TEMPFOLDER" val="c:\temp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919.5"/>
  <p:tag name="OUTPUTDPI" val="1200"/>
  <p:tag name="LATEXADDIN" val="\documentclass{article}&#10;\usepackage{amsmath}&#10;\usepackage{amssymb}&#10;\usepackage{amsthm}&#10;\usepackage{xcolor}&#10;\pagestyle{empty}&#10;\begin{document}&#10;&#10;&#10;$&#10;\vert P^{-1}\vert \cdot \vert A\vert \cdot \vert P\vert=&#10;$&#10;\end{document}"/>
  <p:tag name="IGUANATEXSIZE" val="33"/>
  <p:tag name="IGUANATEXCURSOR" val="194"/>
  <p:tag name="TRANSPARENCY" val="True"/>
  <p:tag name="FILENAME" val=""/>
  <p:tag name="INPUTTYPE" val="0"/>
  <p:tag name="LATEXENGINEID" val="0"/>
  <p:tag name="TEMPFOLDER" val="c:\temp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1.75"/>
  <p:tag name="ORIGINALWIDTH" val="784.5"/>
  <p:tag name="OUTPUTDPI" val="1200"/>
  <p:tag name="LATEXADDIN" val="\documentclass{article}&#10;\usepackage{amsmath}&#10;\usepackage{amssymb}&#10;\usepackage{amsthm}&#10;\usepackage{xcolor}&#10;\pagestyle{empty}&#10;\begin{document}&#10;&#10;&#10;$&#10; \frac{1}{\vert P \vert} \cdot \vert A\vert \cdot \vert P\vert=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70.25"/>
  <p:tag name="OUTPUTDPI" val="1200"/>
  <p:tag name="LATEXADDIN" val="\documentclass{article}&#10;\usepackage{amsmath}&#10;\usepackage{amssymb}&#10;\usepackage{amsthm}&#10;\usepackage{xcolor}&#10;\pagestyle{empty}&#10;\begin{document}&#10;&#10;&#10;$&#10;\vert A\vert=\vert B\vert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461.25"/>
  <p:tag name="OUTPUTDPI" val="1200"/>
  <p:tag name="LATEXADDIN" val="\documentclass{article}&#10;\usepackage{amsmath}&#10;\usepackage{amssymb}&#10;\usepackage{amsthm}&#10;\usepackage{xcolor}&#10;\pagestyle{empty}&#10;\begin{document}&#10;&#10;&#10;$\begin{pmatrix}&#10;A &amp; B\\&#10;C &amp; D &#10;\end{pmatrix}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548.25"/>
  <p:tag name="OUTPUTDPI" val="1200"/>
  <p:tag name="LATEXADDIN" val="\documentclass{article}&#10;\usepackage{amsmath}&#10;\usepackage{amssymb}&#10;\usepackage{amsthm}&#10;\usepackage{xcolor}&#10;\pagestyle{empty}&#10;\begin{document}&#10;&#10;&#10;$A,B,C,D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002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2 &amp; 0 &amp; 3\\&#10;-1 &amp; \pi &amp; 5 &amp; 2\\&#10;0 &amp; 2 &amp; 1 &amp; 1\\&#10;1 &amp; 2 &amp; 1 &amp; 0&#10;\end{array}\right)&#10;$&#10;\end{document}"/>
  <p:tag name="IGUANATEXSIZE" val="33"/>
  <p:tag name="IGUANATEXCURSOR" val="254"/>
  <p:tag name="TRANSPARENCY" val="True"/>
  <p:tag name="FILENAME" val=""/>
  <p:tag name="INPUTTYPE" val="0"/>
  <p:tag name="LATEXENGINEID" val="0"/>
  <p:tag name="TEMPFOLDER" val="c:\temp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3"/>
  <p:tag name="ORIGINALWIDTH" val="1002.75"/>
  <p:tag name="OUTPUTDPI" val="1200"/>
  <p:tag name="LATEXADDIN" val="\documentclass{article}&#10;\usepackage{amsmath}&#10;\usepackage{amssymb}&#10;\usepackage{amsthm}&#10;\usepackage{xcolor}&#10;\pagestyle{empty}&#10;\begin{document}&#10;&#10;&#10;$\left(\begin{array}{c|ccc}&#10;1 &amp; 2 &amp; 0 &amp; 3\\&#10;\hline -1 &amp; \pi &amp; 5 &amp; 2\\&#10;0 &amp; 2 &amp; 1 &amp; 1\\&#10;1 &amp; 2 &amp; 1 &amp; 0&#10;\end{array}\right)$&#10;\end{document}"/>
  <p:tag name="IGUANATEXSIZE" val="33"/>
  <p:tag name="IGUANATEXCURSOR" val="261"/>
  <p:tag name="TRANSPARENCY" val="True"/>
  <p:tag name="FILENAME" val=""/>
  <p:tag name="INPUTTYPE" val="0"/>
  <p:tag name="LATEXENGINEID" val="0"/>
  <p:tag name="TEMPFOLDER" val="c:\temp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3"/>
  <p:tag name="ORIGINALWIDTH" val="1002.75"/>
  <p:tag name="OUTPUTDPI" val="1200"/>
  <p:tag name="LATEXADDIN" val="\documentclass{article}&#10;\usepackage{amsmath}&#10;\usepackage{amssymb}&#10;\usepackage{amsthm}&#10;\usepackage{xcolor}&#10;\pagestyle{empty}&#10;\begin{document}&#10;&#10;&#10;$\left(\begin{array}{cc|cc}&#10;1 &amp; 2 &amp; 0 &amp; 3\\&#10;-1 &amp; \pi &amp; 5 &amp; 2\\&#10;\hline 0 &amp; 2 &amp; 1 &amp; 1\\&#10;1 &amp; 2 &amp; 1 &amp; 0&#10;\end{array}\right)$&#10;\end{document}"/>
  <p:tag name="IGUANATEXSIZE" val="33"/>
  <p:tag name="IGUANATEXCURSOR" val="261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294"/>
  <p:tag name="OUTPUTDPI" val="1200"/>
  <p:tag name="LATEXADDIN" val="\documentclass{article}&#10;\usepackage{amsmath}&#10;\usepackage{amssymb}&#10;\usepackage{amsthm}&#10;\usepackage{xcolor}&#10;\pagestyle{empty}&#10;\begin{document}&#10;&#10;&#10;$n=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3"/>
  <p:tag name="ORIGINALWIDTH" val="1002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|ccc}&#10;1 &amp; 2 &amp; 0 &amp; 3\\&#10;-1 &amp; \pi &amp; 5 &amp; 2\\&#10;0 &amp; 2 &amp; 1 &amp; 1\\&#10;\hline 1 &amp; 2 &amp; 1 &amp; 0&#10;\end{array}\right)$&#10;\end{document}"/>
  <p:tag name="IGUANATEXSIZE" val="33"/>
  <p:tag name="IGUANATEXCURSOR" val="262"/>
  <p:tag name="TRANSPARENCY" val="True"/>
  <p:tag name="FILENAME" val=""/>
  <p:tag name="INPUTTYPE" val="0"/>
  <p:tag name="LATEXENGINEID" val="0"/>
  <p:tag name="TEMPFOLDER" val="c:\temp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777.75"/>
  <p:tag name="OUTPUTDPI" val="1200"/>
  <p:tag name="LATEXADDIN" val="\documentclass{article}&#10;\usepackage{amsmath}&#10;\usepackage{amssymb}&#10;\usepackage{amsthm}&#10;\usepackage{xcolor}&#10;\pagestyle{empty}&#10;\begin{document}&#10;&#10;&#10;$M=\begin{pmatrix}&#10;A &amp; B\\&#10;0 &amp; D &#10;\end{pmatrix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245.25"/>
  <p:tag name="OUTPUTDPI" val="1200"/>
  <p:tag name="LATEXADDIN" val="\documentclass{article}&#10;\usepackage{amsmath}&#10;\usepackage{amssymb}&#10;\usepackage{amsthm}&#10;\usepackage{xcolor}&#10;\pagestyle{empty}&#10;\begin{document}&#10;&#10;&#10;$A,D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777.75"/>
  <p:tag name="OUTPUTDPI" val="1200"/>
  <p:tag name="LATEXADDIN" val="\documentclass{article}&#10;\usepackage{amsmath}&#10;\usepackage{amssymb}&#10;\usepackage{amsthm}&#10;\usepackage{xcolor}&#10;\pagestyle{empty}&#10;\begin{document}&#10;&#10;&#10;$M=\begin{pmatrix}&#10;A &amp; 0\\&#10;0 &amp; D &#10;\end{pmatrix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69.5"/>
  <p:tag name="OUTPUTDPI" val="1200"/>
  <p:tag name="LATEXADDIN" val="\documentclass{article}&#10;\usepackage{amsmath}&#10;\usepackage{amssymb}&#10;\usepackage{amsthm}&#10;\usepackage{xcolor}&#10;\pagestyle{empty}&#10;\begin{document}&#10;&#10;&#10;$\vert M\vert= \vert A\vert\cdot \vert D \vert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3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\left\vert&#10;\left(\begin{array}{ccccc}&#10;1 &amp; 2 &amp; 3 &amp; 4 &amp; 5\\&#10;0 &amp; 7 &amp; 0 &amp; \pi &amp; 2\\&#10;0 &amp; 5 &amp; 7 &amp; \pi &amp; 1\\&#10;0 &amp; 0 &amp; 0 &amp; 8 &amp; 0\\&#10;0 &amp; 0 &amp; 0 &amp; \pi &amp; 8&#10;\end{array}\right)&#10;\right\vert$&#10;\end{document}"/>
  <p:tag name="IGUANATEXSIZE" val="33"/>
  <p:tag name="IGUANATEXCURSOR" val="306"/>
  <p:tag name="TRANSPARENCY" val="True"/>
  <p:tag name="FILENAME" val=""/>
  <p:tag name="INPUTTYPE" val="0"/>
  <p:tag name="LATEXENGINEID" val="0"/>
  <p:tag name="TEMPFOLDER" val="c:\temp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777.75"/>
  <p:tag name="OUTPUTDPI" val="1200"/>
  <p:tag name="LATEXADDIN" val="\documentclass{article}&#10;\usepackage{amsmath}&#10;\usepackage{amssymb}&#10;\usepackage{amsthm}&#10;\usepackage{xcolor}&#10;\pagestyle{empty}&#10;\begin{document}&#10;&#10;&#10;$M=\begin{pmatrix}&#10;A &amp; B\\&#10;0 &amp; D &#10;\end{pmatrix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245.25"/>
  <p:tag name="OUTPUTDPI" val="1200"/>
  <p:tag name="LATEXADDIN" val="\documentclass{article}&#10;\usepackage{amsmath}&#10;\usepackage{amssymb}&#10;\usepackage{amsthm}&#10;\usepackage{xcolor}&#10;\pagestyle{empty}&#10;\begin{document}&#10;&#10;&#10;$A,D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777.75"/>
  <p:tag name="OUTPUTDPI" val="1200"/>
  <p:tag name="LATEXADDIN" val="\documentclass{article}&#10;\usepackage{amsmath}&#10;\usepackage{amssymb}&#10;\usepackage{amsthm}&#10;\usepackage{xcolor}&#10;\pagestyle{empty}&#10;\begin{document}&#10;&#10;&#10;$M=\begin{pmatrix}&#10;A &amp; 0\\&#10;0 &amp; D &#10;\end{pmatrix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69.5"/>
  <p:tag name="OUTPUTDPI" val="1200"/>
  <p:tag name="LATEXADDIN" val="\documentclass{article}&#10;\usepackage{amsmath}&#10;\usepackage{amssymb}&#10;\usepackage{amsthm}&#10;\usepackage{xcolor}&#10;\pagestyle{empty}&#10;\begin{document}&#10;&#10;&#10;$\vert M\vert= \vert A\vert\cdot \vert D \vert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85.5"/>
  <p:tag name="OUTPUTDPI" val="1200"/>
  <p:tag name="LATEXADDIN" val="\documentclass{article}&#10;\usepackage{amsmath}&#10;\usepackage{amssymb}&#10;\usepackage{amsthm}&#10;\usepackage{xcolor}&#10;\pagestyle{empty}&#10;\begin{document}&#10;&#10;&#10;$ab-cd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3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\left\vert&#10;\left(\begin{array}{ccc|cc}&#10;1 &amp; 2 &amp; 3 &amp; 4 &amp; 5\\&#10;0 &amp; 7 &amp; 0 &amp; \pi &amp; 2\\&#10;0 &amp; 5 &amp; 7 &amp; \pi &amp; 1\\&#10;\hline 0 &amp; 0 &amp; 0 &amp; 8 &amp; 0\\&#10;0 &amp; 0 &amp; 0 &amp; \pi &amp; 8&#10;\end{array}\right)&#10;\right\vert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5"/>
  <p:tag name="ORIGINALWIDTH" val="1711.5"/>
  <p:tag name="OUTPUTDPI" val="1200"/>
  <p:tag name="LATEXADDIN" val="\documentclass{article}&#10;\usepackage{amsmath}&#10;\usepackage{amssymb}&#10;\usepackage{amsthm}&#10;\usepackage{xcolor}&#10;\pagestyle{empty}&#10;\begin{document}&#10;&#10;&#10;$=&#10;\left \vert&#10;\left(\begin{array}{ccc}&#10;1 &amp; 2 &amp; 3\\&#10;0 &amp; 7 &amp; 0\\&#10;0 &amp; 5 &amp; 7&#10;\end{array}\right)&#10;\right\vert&#10;\cdot&#10;\left \vert&#10;\left(\begin{array}{cc}&#10;8 &amp; 0 \\&#10;\pi &amp; 8&#10;\end{array}\right)&#10;\right\vert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439.5"/>
  <p:tag name="OUTPUTDPI" val="1200"/>
  <p:tag name="LATEXADDIN" val="\documentclass{article}&#10;\usepackage{amsmath}&#10;\usepackage{amssymb}&#10;\usepackage{amsthm}&#10;\usepackage{xcolor}&#10;\pagestyle{empty}&#10;\begin{document}&#10;&#10;&#10;$=7^2\cdot 8^2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1490.25"/>
  <p:tag name="OUTPUTDPI" val="1200"/>
  <p:tag name="LATEXADDIN" val="\documentclass{article}&#10;\usepackage{amsmath}&#10;\usepackage{amssymb}&#10;\usepackage{amsthm}&#10;\usepackage{xcolor}&#10;\pagestyle{empty}&#10;\begin{document}&#10;&#10;&#10;$=&#10;\left \vert&#10;\left(\begin{array}{cc}&#10;7 &amp; 0\\&#10;5 &amp; 7&#10;\end{array}\right)&#10;\right\vert&#10;\cdot&#10;\left \vert&#10;\left(\begin{array}{cc}&#10;8 &amp; 0 \\&#10;\pi &amp; 8&#10;\end{array}\right)&#10;\right\vert&#10;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1.25"/>
  <p:tag name="ORIGINALWIDTH" val="2241"/>
  <p:tag name="OUTPUTDPI" val="1200"/>
  <p:tag name="LATEXADDIN" val="\documentclass{article}&#10;\usepackage{amsmath}&#10;\usepackage{amssymb}&#10;\usepackage{amsthm}&#10;\usepackage{xcolor}&#10;\pagestyle{empty}&#10;\begin{document}&#10;&#10;&#10;$&#10;A_{n}=\left(\begin{array}{ccccc}&#10;\alpha &amp; 1 &amp; 1 &amp; \cdots &amp; 1\\&#10;1 &amp; \alpha &amp; 1 &amp;  &amp; \vdots\\&#10;1 &amp; 1 &amp; \ddots &amp; \ddots &amp; 1\\&#10;\vdots &amp;  &amp; \ddots &amp; \alpha &amp; 1\\&#10;1 &amp; \cdots &amp; 1 &amp; 1 &amp; \alpha&#10;\end{array}\right)\in\mathbb{R}^{n\times n}&#10;$&#10;\end{document}"/>
  <p:tag name="IGUANATEXSIZE" val="33"/>
  <p:tag name="IGUANATEXCURSOR" val="372"/>
  <p:tag name="TRANSPARENCY" val="True"/>
  <p:tag name="FILENAME" val=""/>
  <p:tag name="INPUTTYPE" val="0"/>
  <p:tag name="LATEXENGINEID" val="0"/>
  <p:tag name="TEMPFOLDER" val="c:\temp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1.75"/>
  <p:tag name="OUTPUTDPI" val="1200"/>
  <p:tag name="LATEXADDIN" val="\documentclass{article}&#10;\usepackage{amsmath}&#10;\usepackage{amssymb}&#10;\usepackage{amsthm}&#10;\usepackage{xcolor}&#10;\pagestyle{empty}&#10;\begin{document}&#10;&#10;&#10;$\vert A_n \vert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427.75"/>
  <p:tag name="OUTPUTDPI" val="1200"/>
  <p:tag name="LATEXADDIN" val="\documentclass{article}&#10;\usepackage{amsmath}&#10;\usepackage{amssymb}&#10;\usepackage{amsthm}&#10;\usepackage{xcolor}&#10;\pagestyle{empty}&#10;\begin{document}&#10;&#10;&#10;$&#10;A_{1}=&#10;\begin{pmatrix}&#10;\alpha&#10;\end{pmatrix},&#10;A_{2}=&#10;\begin{pmatrix}&#10;\alpha &amp; 1 \\&#10;1       &amp; \alpha   \\&#10;\end{pmatrix},&#10;A_{3}=&#10;\begin{pmatrix}&#10;\alpha &amp; 1 &amp; 1  \\&#10;1       &amp; \alpha  &amp; 1  \\&#10;1       &amp; 1  &amp; \alpha  \\&#10;\end{pmatrix}&#10;$&#10;\end{document}"/>
  <p:tag name="IGUANATEXSIZE" val="25"/>
  <p:tag name="IGUANATEXCURSOR" val="371"/>
  <p:tag name="TRANSPARENCY" val="True"/>
  <p:tag name="FILENAME" val=""/>
  <p:tag name="INPUTTYPE" val="0"/>
  <p:tag name="LATEXENGINEID" val="0"/>
  <p:tag name="TEMPFOLDER" val="c:\temp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7.25"/>
  <p:tag name="ORIGINALWIDTH" val="1667.25"/>
  <p:tag name="OUTPUTDPI" val="1200"/>
  <p:tag name="LATEXADDIN" val="\documentclass{article}&#10;\usepackage{amsmath}&#10;\usepackage{amssymb}&#10;\usepackage{amsthm}&#10;\usepackage{xcolor}&#10;\pagestyle{empty}&#10;\begin{document}&#10;&#10;&#10;$&#10;\left\vert&#10;\left(\begin{array}{ccccc}&#10;\alpha &amp; 1 &amp; 1 &amp; \cdots &amp; 1\\&#10;1 &amp; \alpha &amp; 1 &amp;  &amp; \vdots\\&#10;1 &amp; 1 &amp; \ddots &amp; \ddots &amp; 1\\&#10;\vdots &amp;  &amp; \ddots &amp; \alpha &amp; 1\\&#10;1 &amp; \cdots &amp; 1 &amp; 1 &amp; \alpha&#10;\end{array}\right)&#10;\right\vert=&#10;$&#10;\end{document}"/>
  <p:tag name="IGUANATEXSIZE" val="25"/>
  <p:tag name="IGUANATEXCURSOR" val="366"/>
  <p:tag name="TRANSPARENCY" val="True"/>
  <p:tag name="FILENAME" val=""/>
  <p:tag name="INPUTTYPE" val="0"/>
  <p:tag name="LATEXENGINEID" val="0"/>
  <p:tag name="TEMPFOLDER" val="c:\temp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147"/>
  <p:tag name="OUTPUTDPI" val="1200"/>
  <p:tag name="LATEXADDIN" val="\documentclass{article}&#10;\usepackage{amsmath}&#10;\usepackage{amssymb}&#10;\usepackage{amsthm}&#10;\usepackage{xcolor}&#10;\pagestyle{empty}&#10;\begin{document}&#10;&#10;&#10;$A_n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7.25"/>
  <p:tag name="ORIGINALWIDTH" val="3527.25"/>
  <p:tag name="OUTPUTDPI" val="1200"/>
  <p:tag name="LATEXADDIN" val="\documentclass{article}&#10;\usepackage{amsmath}&#10;\usepackage{amssymb}&#10;\usepackage{amsthm}&#10;\usepackage{xcolor}&#10;\pagestyle{empty}&#10;\begin{document}&#10;&#10;&#10;$&#10;\left\vert&#10;\left(\begin{array}{ccccc}&#10;\alpha &amp; 1 &amp; 1 &amp; \cdots &amp; 1\\&#10;1 &amp; \alpha &amp; 1 &amp;  &amp; \vdots\\&#10;1 &amp; 1 &amp; \ddots &amp; \ddots &amp; 1\\&#10;\vdots &amp;  &amp; \ddots &amp; \alpha &amp; 1\\&#10;(n-1)+\alpha &amp; \cdots &amp; (n-1)+\alpha  &amp; (n-1)+\alpha  &amp; (n-1)+\alpha &#10;\end{array}\right)&#10;\right\vert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294.75"/>
  <p:tag name="OUTPUTDPI" val="1200"/>
  <p:tag name="LATEXADDIN" val="\documentclass{article}&#10;\usepackage{amsmath}&#10;\usepackage{amssymb}&#10;\usepackage{amsthm}&#10;\usepackage{xcolor}&#10;\pagestyle{empty}&#10;\begin{document}&#10;&#10;&#10;$n=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7.25"/>
  <p:tag name="ORIGINALWIDTH" val="3527.25"/>
  <p:tag name="OUTPUTDPI" val="1200"/>
  <p:tag name="LATEXADDIN" val="\documentclass{article}&#10;\usepackage{amsmath}&#10;\usepackage{amssymb}&#10;\usepackage{amsthm}&#10;\usepackage{xcolor}&#10;\pagestyle{empty}&#10;\begin{document}&#10;&#10;&#10;$&#10;\left\vert&#10;\left(\begin{array}{ccccc}&#10;\alpha &amp; 1 &amp; 1 &amp; \cdots &amp; 1\\&#10;1 &amp; \alpha &amp; 1 &amp;  &amp; \vdots\\&#10;1 &amp; 1 &amp; \ddots &amp; \ddots &amp; 1\\&#10;\vdots &amp;  &amp; \ddots &amp; \alpha &amp; 1\\&#10;(n-1)+\alpha &amp; \cdots &amp; (n-1)+\alpha  &amp; (n-1)+\alpha  &amp; (n-1)+\alpha &#10;\end{array}\right)&#10;\right\vert&#10;$&#10;\end{document}"/>
  <p:tag name="IGUANATEXSIZE" val="25"/>
  <p:tag name="IGUANATEXCURSOR" val="407"/>
  <p:tag name="TRANSPARENCY" val="True"/>
  <p:tag name="FILENAME" val=""/>
  <p:tag name="INPUTTYPE" val="0"/>
  <p:tag name="LATEXENGINEID" val="0"/>
  <p:tag name="TEMPFOLDER" val="c:\temp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7.25"/>
  <p:tag name="ORIGINALWIDTH" val="2358.75"/>
  <p:tag name="OUTPUTDPI" val="1200"/>
  <p:tag name="LATEXADDIN" val="\documentclass{article}&#10;\usepackage{amsmath}&#10;\usepackage{amssymb}&#10;\usepackage{amsthm}&#10;\usepackage{xcolor}&#10;\pagestyle{empty}&#10;\begin{document}&#10;&#10;&#10;$&#10;=&#10;[(n-1)+\alpha ]&#10;\left\vert&#10;\left(\begin{array}{ccccc}&#10;\alpha &amp; 1 &amp; 1 &amp; \cdots &amp; 1\\&#10;1 &amp; \alpha &amp; 1 &amp;  &amp; \vdots\\&#10;1 &amp; 1 &amp; \ddots &amp; \ddots &amp; 1\\&#10;\vdots &amp;  &amp; \ddots &amp; \alpha &amp; 1\\&#10;1&amp; \cdots &amp; 1&amp; 1&amp; 1&#10;\end{array}\right)&#10;\right\vert&#10;$&#10;\end{document}"/>
  <p:tag name="IGUANATEXSIZE" val="25"/>
  <p:tag name="IGUANATEXCURSOR" val="374"/>
  <p:tag name="TRANSPARENCY" val="True"/>
  <p:tag name="FILENAME" val=""/>
  <p:tag name="INPUTTYPE" val="0"/>
  <p:tag name="LATEXENGINEID" val="0"/>
  <p:tag name="TEMPFOLDER" val="c:\temp\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7.25"/>
  <p:tag name="ORIGINALWIDTH" val="2361.75"/>
  <p:tag name="OUTPUTDPI" val="1200"/>
  <p:tag name="LATEXADDIN" val="\documentclass{article}&#10;\usepackage{amsmath}&#10;\usepackage{amssymb}&#10;\usepackage{amsthm}&#10;\usepackage{xcolor}&#10;\pagestyle{empty}&#10;\begin{document}&#10;&#10;&#10;$&#10;[(n-1)+\alpha ]&#10;\left\vert&#10;\left(\begin{array}{ccccc}&#10;\alpha &amp; 1 &amp; 1 &amp; \cdots &amp; 1\\&#10;1 &amp; \alpha &amp; 1 &amp;  &amp; \vdots\\&#10;1 &amp; 1 &amp; \ddots &amp; \ddots &amp; 1\\&#10;\vdots &amp;  &amp; \ddots &amp; \alpha &amp; 1\\&#10;1&amp; \cdots &amp; 1&amp; 1&amp; 1&#10;\end{array}\right)&#10;\right\vert&#10;=&#10;$&#10;\end{document}"/>
  <p:tag name="IGUANATEXSIZE" val="25"/>
  <p:tag name="IGUANATEXCURSOR" val="375"/>
  <p:tag name="TRANSPARENCY" val="True"/>
  <p:tag name="FILENAME" val=""/>
  <p:tag name="INPUTTYPE" val="0"/>
  <p:tag name="LATEXENGINEID" val="0"/>
  <p:tag name="TEMPFOLDER" val="c:\temp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2.25"/>
  <p:tag name="ORIGINALWIDTH" val="2691"/>
  <p:tag name="OUTPUTDPI" val="1200"/>
  <p:tag name="LATEXADDIN" val="\documentclass{article}&#10;\usepackage{amsmath}&#10;\usepackage{amssymb}&#10;\usepackage{amsthm}&#10;\usepackage{xcolor}&#10;\pagestyle{empty}&#10;\begin{document}&#10;&#10;&#10;$&#10;[(n-1)+\alpha ]&#10;\left\vert&#10;\left(\begin{array}{ccccc}&#10;\alpha-1 &amp; 0&amp; 0 &amp; \cdots &amp; 0\\&#10;0&amp; \alpha-1 &amp; 0 &amp; \cdots &amp; 0\\&#10;0 &amp; 0 &amp; \ddots &amp; \ddots &amp; 0\\&#10;\vdots &amp;  &amp; \ddots &amp; \alpha-1  &amp; 0\\&#10;1&amp; \cdots &amp; 1&amp; 1&amp; 1&#10;\end{array}\right)&#10;\right\vert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2.25"/>
  <p:tag name="ORIGINALWIDTH" val="2691"/>
  <p:tag name="OUTPUTDPI" val="1200"/>
  <p:tag name="LATEXADDIN" val="\documentclass{article}&#10;\usepackage{amsmath}&#10;\usepackage{amssymb}&#10;\usepackage{amsthm}&#10;\usepackage{xcolor}&#10;\pagestyle{empty}&#10;\begin{document}&#10;&#10;&#10;$&#10;[(n-1)+\alpha ]&#10;\left\vert&#10;\left(\begin{array}{ccccc}&#10;\alpha-1 &amp; 0&amp; 0 &amp; \cdots &amp; 0\\&#10;0&amp; \alpha-1 &amp; 0 &amp; \cdots &amp; 0\\&#10;0 &amp; 0 &amp; \ddots &amp; \ddots &amp; 0\\&#10;\vdots &amp;  &amp; \ddots &amp; \alpha-1  &amp; 0\\&#10;1&amp; \cdots &amp; 1&amp; 1&amp; 1&#10;\end{array}\right)&#10;\right\vert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1474.5"/>
  <p:tag name="OUTPUTDPI" val="1200"/>
  <p:tag name="LATEXADDIN" val="\documentclass{article}&#10;\usepackage{amsmath}&#10;\usepackage{amssymb}&#10;\usepackage{amsthm}&#10;\usepackage{xcolor}&#10;\pagestyle{empty}&#10;\begin{document}&#10;&#10;&#10;$=[(n-1)+\alpha] \cdot (\alpha-1)^{n-1}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1573.5"/>
  <p:tag name="OUTPUTDPI" val="1200"/>
  <p:tag name="LATEXADDIN" val="\documentclass{article}&#10;\usepackage{amsmath}&#10;\usepackage{amssymb}&#10;\usepackage{amsthm}&#10;\usepackage{xcolor}&#10;\pagestyle{empty}&#10;\begin{document}&#10;&#10;&#10;$[(n-1)+\alpha] \cdot (\alpha-1)^{n-1}=0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1.25"/>
  <p:tag name="ORIGINALWIDTH" val="2241"/>
  <p:tag name="OUTPUTDPI" val="1200"/>
  <p:tag name="LATEXADDIN" val="\documentclass{article}&#10;\usepackage{amsmath}&#10;\usepackage{amssymb}&#10;\usepackage{amsthm}&#10;\usepackage{xcolor}&#10;\pagestyle{empty}&#10;\begin{document}&#10;&#10;&#10;$&#10;A_{n}=\left(\begin{array}{ccccc}&#10;\alpha &amp; 1 &amp; 1 &amp; \cdots &amp; 1\\&#10;1 &amp; \alpha &amp; 1 &amp;  &amp; \vdots\\&#10;1 &amp; 1 &amp; \ddots &amp; \ddots &amp; 1\\&#10;\vdots &amp;  &amp; \ddots &amp; \alpha &amp; 1\\&#10;1 &amp; \cdots &amp; 1 &amp; 1 &amp; \alpha&#10;\end{array}\right)\in\mathbb{R}^{n\times n}&#10;$&#10;\end{document}"/>
  <p:tag name="IGUANATEXSIZE" val="33"/>
  <p:tag name="IGUANATEXCURSOR" val="372"/>
  <p:tag name="TRANSPARENCY" val="True"/>
  <p:tag name="FILENAME" val=""/>
  <p:tag name="INPUTTYPE" val="0"/>
  <p:tag name="LATEXENGINEID" val="0"/>
  <p:tag name="TEMPFOLDER" val="c:\temp\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33.5"/>
  <p:tag name="OUTPUTDPI" val="1200"/>
  <p:tag name="LATEXADDIN" val="\documentclass{article}&#10;\usepackage{amsmath}&#10;\usepackage{amssymb}&#10;\usepackage{amsthm}&#10;\usepackage{xcolor}&#10;\pagestyle{empty}&#10;\begin{document}&#10;&#10;&#10;$\alpha = 1,(1-n)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1.25"/>
  <p:tag name="ORIGINALWIDTH" val="2412.75"/>
  <p:tag name="OUTPUTDPI" val="1200"/>
  <p:tag name="LATEXADDIN" val="\documentclass{article}&#10;\usepackage{amsmath}&#10;\usepackage{amssymb}&#10;\usepackage{amsthm}&#10;\usepackage{xcolor}&#10;\pagestyle{empty}&#10;\begin{document}&#10;&#10;&#10;$&#10;A_{n}=&#10;\left(\begin{array}{ccccc}&#10;2 &amp; -1 &amp; 0 &amp; \cdots &amp; 0\\&#10;-1 &amp; 2 &amp; -1 &amp;  &amp; \vdots\\&#10;0 &amp; -1 &amp; \ddots &amp; \ddots &amp; 0\\&#10;\vdots &amp;  &amp; \ddots &amp; 2 &amp; -1\\&#10;0 &amp; \cdots &amp; 0 &amp; -1 &amp; 2&#10;\end{array}\right)\in\mathbb{R}^{n\times n}&#10;$&#10;\end{document}"/>
  <p:tag name="IGUANATEXSIZE" val="33"/>
  <p:tag name="IGUANATEXCURSOR" val="334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5"/>
  <p:tag name="ORIGINALWIDTH" val="1259.2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_{1,1}&amp; a_{1,2} &amp;a_{1,3}\\&#10;a_{2,1}&amp; a_{2,2} &amp;a_{2,3}\\&#10;a_{3,1}&amp; a_{3,2} &amp;a_{3,3}\\&#10;\end{pmatrix}&#10;\right\vert=&#10;$&#10;\end{document}"/>
  <p:tag name="IGUANATEXSIZE" val="33"/>
  <p:tag name="IGUANATEXCURSOR" val="231"/>
  <p:tag name="TRANSPARENCY" val="True"/>
  <p:tag name="FILENAME" val=""/>
  <p:tag name="INPUTTYPE" val="0"/>
  <p:tag name="LATEXENGINEID" val="0"/>
  <p:tag name="TEMPFOLDER" val="c:\temp\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1.75"/>
  <p:tag name="OUTPUTDPI" val="1200"/>
  <p:tag name="LATEXADDIN" val="\documentclass{article}&#10;\usepackage{amsmath}&#10;\usepackage{amssymb}&#10;\usepackage{amsthm}&#10;\usepackage{xcolor}&#10;\pagestyle{empty}&#10;\begin{document}&#10;&#10;&#10;$\vert A_n \vert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804.25"/>
  <p:tag name="OUTPUTDPI" val="1200"/>
  <p:tag name="LATEXADDIN" val="\documentclass{article}&#10;\usepackage{amsmath}&#10;\usepackage{amssymb}&#10;\usepackage{amsthm}&#10;\usepackage{xcolor}&#10;\pagestyle{empty}&#10;\begin{document}&#10;&#10;&#10;$&#10;A_{1}=&#10;\begin{pmatrix}&#10;2&#10;\end{pmatrix},&#10;A_{2}=&#10;\begin{pmatrix}&#10;2&amp; -1 \\&#10;-1       &amp; 2\\&#10;\end{pmatrix},&#10;A_{3}=&#10;\begin{pmatrix}&#10;2 &amp; -1 &amp; 0  \\&#10;-1       &amp; 2&amp; -1  \\&#10;0       &amp; -1  &amp; 2\\&#10;\end{pmatrix}&#10;$&#10;\end{document}"/>
  <p:tag name="IGUANATEXSIZE" val="25"/>
  <p:tag name="IGUANATEXCURSOR" val="300"/>
  <p:tag name="TRANSPARENCY" val="True"/>
  <p:tag name="FILENAME" val=""/>
  <p:tag name="INPUTTYPE" val="0"/>
  <p:tag name="LATEXENGINEID" val="0"/>
  <p:tag name="TEMPFOLDER" val="c:\temp\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7.25"/>
  <p:tag name="ORIGINALWIDTH" val="1839"/>
  <p:tag name="OUTPUTDPI" val="1200"/>
  <p:tag name="LATEXADDIN" val="\documentclass{article}&#10;\usepackage{amsmath}&#10;\usepackage{amssymb}&#10;\usepackage{amsthm}&#10;\usepackage{xcolor}&#10;\pagestyle{empty}&#10;\begin{document}&#10;&#10;&#10;$&#10;\left\vert&#10;\left(\begin{array}{ccccc}&#10;2 &amp; -1 &amp; 0 &amp; \cdots &amp; 0\\&#10;-1 &amp; 2 &amp; -1 &amp;  &amp; \vdots\\&#10;0 &amp; -1 &amp; \ddots &amp; \ddots &amp; 0\\&#10;\vdots &amp;  &amp; \ddots &amp; 2 &amp; -1\\&#10;0 &amp; \cdots &amp; 0 &amp; -1 &amp; 2&#10;\end{array}\right)\right\vert=&#10;$&#10;\end{document}"/>
  <p:tag name="IGUANATEXSIZE" val="25"/>
  <p:tag name="IGUANATEXCURSOR" val="338"/>
  <p:tag name="TRANSPARENCY" val="True"/>
  <p:tag name="FILENAME" val=""/>
  <p:tag name="INPUTTYPE" val="0"/>
  <p:tag name="LATEXENGINEID" val="0"/>
  <p:tag name="TEMPFOLDER" val="c:\temp\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147"/>
  <p:tag name="OUTPUTDPI" val="1200"/>
  <p:tag name="LATEXADDIN" val="\documentclass{article}&#10;\usepackage{amsmath}&#10;\usepackage{amssymb}&#10;\usepackage{amsthm}&#10;\usepackage{xcolor}&#10;\pagestyle{empty}&#10;\begin{document}&#10;&#10;&#10;$A_n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1.25"/>
  <p:tag name="ORIGINALWIDTH" val="2790.75"/>
  <p:tag name="OUTPUTDPI" val="1200"/>
  <p:tag name="LATEXADDIN" val="\documentclass{article}&#10;\usepackage{amsmath}&#10;\usepackage{amssymb}&#10;\usepackage{amsthm}&#10;\usepackage{xcolor}&#10;\pagestyle{empty}&#10;\begin{document}&#10;&#10;&#10;$&#10;A_{n-1}=\left(\begin{array}{ccccc}&#10;2 &amp; -1 &amp; 0 &amp; \cdots &amp; 0\\&#10;-1 &amp; 2 &amp; -1 &amp;  &amp; \vdots\\&#10;0 &amp; -1 &amp; \ddots &amp; \ddots &amp; 0\\&#10;\vdots &amp;  &amp; \ddots &amp; 2 &amp; -1\\&#10;0 &amp; \cdots &amp; 0 &amp; -1 &amp; 2&#10;\end{array}\right)\in\mathbb{R}^{n-1\times n-1}&#10;$&#10;\end{document}"/>
  <p:tag name="IGUANATEXSIZE" val="20"/>
  <p:tag name="IGUANATEXCURSOR" val="363"/>
  <p:tag name="TRANSPARENCY" val="True"/>
  <p:tag name="FILENAME" val=""/>
  <p:tag name="INPUTTYPE" val="0"/>
  <p:tag name="LATEXENGINEID" val="0"/>
  <p:tag name="TEMPFOLDER" val="c:\temp\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29.25"/>
  <p:tag name="OUTPUTDPI" val="1200"/>
  <p:tag name="LATEXADDIN" val="\documentclass{article}&#10;\usepackage{amsmath}&#10;\usepackage{amssymb}&#10;\usepackage{amsthm}&#10;\usepackage{xcolor}&#10;\pagestyle{empty}&#10;\begin{document}&#10;&#10;&#10;$\vert A_{n-1}\vert 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482.25"/>
  <p:tag name="OUTPUTDPI" val="1200"/>
  <p:tag name="LATEXADDIN" val="\documentclass{article}&#10;\usepackage{amsmath}&#10;\usepackage{amssymb}&#10;\usepackage{amsthm}&#10;\usepackage{xcolor}&#10;\pagestyle{empty}&#10;\begin{document}&#10;&#10;&#10;$(-1)^{1+1}2 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7.25"/>
  <p:tag name="ORIGINALWIDTH" val="1839"/>
  <p:tag name="OUTPUTDPI" val="1200"/>
  <p:tag name="LATEXADDIN" val="\documentclass{article}&#10;\usepackage{amsmath}&#10;\usepackage{amssymb}&#10;\usepackage{amsthm}&#10;\usepackage{xcolor}&#10;\pagestyle{empty}&#10;\begin{document}&#10;&#10;&#10;$&#10;\left\vert&#10;\left(\begin{array}{ccccc}&#10;2 &amp; -1 &amp; 0 &amp; \cdots &amp; 0\\&#10;-1 &amp; 2 &amp; -1 &amp;  &amp; \vdots\\&#10;0 &amp; -1 &amp; \ddots &amp; \ddots &amp; 0\\&#10;\vdots &amp;  &amp; \ddots &amp; 2 &amp; -1\\&#10;0 &amp; \cdots &amp; 0 &amp; -1 &amp; 2&#10;\end{array}\right)\right\vert=&#10;$&#10;\end{document}"/>
  <p:tag name="IGUANATEXSIZE" val="25"/>
  <p:tag name="IGUANATEXCURSOR" val="338"/>
  <p:tag name="TRANSPARENCY" val="True"/>
  <p:tag name="FILENAME" val=""/>
  <p:tag name="INPUTTYPE" val="0"/>
  <p:tag name="LATEXENGINEID" val="0"/>
  <p:tag name="TEMPFOLDER" val="c:\temp\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147"/>
  <p:tag name="OUTPUTDPI" val="1200"/>
  <p:tag name="LATEXADDIN" val="\documentclass{article}&#10;\usepackage{amsmath}&#10;\usepackage{amssymb}&#10;\usepackage{amsthm}&#10;\usepackage{xcolor}&#10;\pagestyle{empty}&#10;\begin{document}&#10;&#10;&#10;$A_n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99.75"/>
  <p:tag name="OUTPUTDPI" val="1200"/>
  <p:tag name="LATEXADDIN" val="\documentclass{article}&#10;\usepackage{amsmath}&#10;\usepackage{amssymb}&#10;\usepackage{amsthm}&#10;\usepackage{xcolor}&#10;\pagestyle{empty}&#10;\begin{document}&#10;&#10;&#10;$2\vert A_{n-1}\vert 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5"/>
  <p:tag name="ORIGINALWIDTH" val="937.5"/>
  <p:tag name="OUTPUTDPI" val="1200"/>
  <p:tag name="LATEXADDIN" val="\documentclass{article}&#10;\usepackage{amsmath}&#10;\usepackage{amssymb}&#10;\usepackage{amsthm}&#10;\usepackage{xcolor}&#10;\pagestyle{empty}&#10;\begin{document}&#10;&#10;&#10;$(-1)^{1+1}a_{1,1}\vert M_{1,1} \vert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1.25"/>
  <p:tag name="ORIGINALWIDTH" val="1909.5"/>
  <p:tag name="OUTPUTDPI" val="1200"/>
  <p:tag name="LATEXADDIN" val="\documentclass{article}&#10;\usepackage{amsmath}&#10;\usepackage{amssymb}&#10;\usepackage{amsthm}&#10;\usepackage{xcolor}&#10;\pagestyle{empty}&#10;\begin{document}&#10;&#10;&#10;$&#10;M=&#10;\left(\begin{array}{ccccc}&#10;-1 &amp; -1 &amp; 0 &amp; \cdots &amp; 0\\&#10;0 &amp; 2 &amp; -1 &amp;  &amp; \vdots\\&#10;0 &amp; -1 &amp; \ddots &amp; \ddots &amp; 0\\&#10;\vdots &amp;  &amp; \ddots &amp; 2 &amp; -1\\&#10;0 &amp; \cdots &amp; 0 &amp; -1 &amp; 2&#10;\end{array}\right)$&#10;\end{document}"/>
  <p:tag name="IGUANATEXSIZE" val="17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771.75"/>
  <p:tag name="OUTPUTDPI" val="1200"/>
  <p:tag name="LATEXADDIN" val="\documentclass{article}&#10;\usepackage{amsmath}&#10;\usepackage{amssymb}&#10;\usepackage{amsthm}&#10;\usepackage{xcolor}&#10;\pagestyle{empty}&#10;\begin{document}&#10;&#10;&#10;$+(-1)^{1+2}(-1)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4.75"/>
  <p:tag name="OUTPUTDPI" val="1200"/>
  <p:tag name="LATEXADDIN" val="\documentclass{article}&#10;\usepackage{amsmath}&#10;\usepackage{amssymb}&#10;\usepackage{amsthm}&#10;\usepackage{xcolor}&#10;\pagestyle{empty}&#10;\begin{document}&#10;&#10;&#10;$\vert M \vert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1.25"/>
  <p:tag name="ORIGINALWIDTH" val="2621.25"/>
  <p:tag name="OUTPUTDPI" val="1200"/>
  <p:tag name="LATEXADDIN" val="\documentclass{article}&#10;\usepackage{amsmath}&#10;\usepackage{amssymb}&#10;\usepackage{amsthm}&#10;\usepackage{xcolor}&#10;\pagestyle{empty}&#10;\begin{document}&#10;&#10;&#10;$&#10;M=&#10;\left(\begin{array}{ccccc}&#10;-1 &amp; -1 &amp; 0 &amp; \cdots &amp; 0\\&#10;0 &amp; 2 &amp; -1 &amp;  &amp; \vdots\\&#10;0 &amp; -1 &amp; \ddots &amp; \ddots &amp; 0\\&#10;\vdots &amp;  &amp; \ddots &amp; 2 &amp; -1\\&#10;0 &amp; \cdots &amp; 0 &amp; -1 &amp; 2&#10;\end{array}\right)&#10;\in \mathbb{F}^{n-1\times n-1}$&#10;\end{document}"/>
  <p:tag name="IGUANATEXSIZE" val="25"/>
  <p:tag name="IGUANATEXCURSOR" val="361"/>
  <p:tag name="TRANSPARENCY" val="True"/>
  <p:tag name="FILENAME" val=""/>
  <p:tag name="INPUTTYPE" val="0"/>
  <p:tag name="LATEXENGINEID" val="0"/>
  <p:tag name="TEMPFOLDER" val="c:\temp\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14.25"/>
  <p:tag name="OUTPUTDPI" val="1200"/>
  <p:tag name="LATEXADDIN" val="\documentclass{article}&#10;\usepackage{amsmath}&#10;\usepackage{amssymb}&#10;\usepackage{amsthm}&#10;\usepackage{xcolor}&#10;\pagestyle{empty}&#10;\begin{document}&#10;&#10;&#10;$\vert M \vert =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759.75"/>
  <p:tag name="OUTPUTDPI" val="1200"/>
  <p:tag name="LATEXADDIN" val="\documentclass{article}&#10;\usepackage{amsmath}&#10;\usepackage{amssymb}&#10;\usepackage{amsthm}&#10;\usepackage{xcolor}&#10;\pagestyle{empty}&#10;\begin{document}&#10;&#10;&#10;$(-1)^{1+1}\cdot (-1)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273"/>
  <p:tag name="OUTPUTDPI" val="1200"/>
  <p:tag name="LATEXADDIN" val="\documentclass{article}&#10;\usepackage{amsmath}&#10;\usepackage{amssymb}&#10;\usepackage{amsthm}&#10;\usepackage{xcolor}&#10;\pagestyle{empty}&#10;\begin{document}&#10;&#10;&#10;$A_{n-2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50.25"/>
  <p:tag name="OUTPUTDPI" val="1200"/>
  <p:tag name="LATEXADDIN" val="\documentclass{article}&#10;\usepackage{amsmath}&#10;\usepackage{amssymb}&#10;\usepackage{amsthm}&#10;\usepackage{xcolor}&#10;\pagestyle{empty}&#10;\begin{document}&#10;&#10;&#10;$\vert A_{n-2} \vert = -\vert A_{n-2} \vert  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7.25"/>
  <p:tag name="ORIGINALWIDTH" val="1839"/>
  <p:tag name="OUTPUTDPI" val="1200"/>
  <p:tag name="LATEXADDIN" val="\documentclass{article}&#10;\usepackage{amsmath}&#10;\usepackage{amssymb}&#10;\usepackage{amsthm}&#10;\usepackage{xcolor}&#10;\pagestyle{empty}&#10;\begin{document}&#10;&#10;&#10;$&#10;\left\vert&#10;\left(\begin{array}{ccccc}&#10;2 &amp; -1 &amp; 0 &amp; \cdots &amp; 0\\&#10;-1 &amp; 2 &amp; -1 &amp;  &amp; \vdots\\&#10;0 &amp; -1 &amp; \ddots &amp; \ddots &amp; 0\\&#10;\vdots &amp;  &amp; \ddots &amp; 2 &amp; -1\\&#10;0 &amp; \cdots &amp; 0 &amp; -1 &amp; 2&#10;\end{array}\right)\right\vert=&#10;$&#10;\end{document}"/>
  <p:tag name="IGUANATEXSIZE" val="25"/>
  <p:tag name="IGUANATEXCURSOR" val="338"/>
  <p:tag name="TRANSPARENCY" val="True"/>
  <p:tag name="FILENAME" val=""/>
  <p:tag name="INPUTTYPE" val="0"/>
  <p:tag name="LATEXENGINEID" val="0"/>
  <p:tag name="TEMPFOLDER" val="c:\temp\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147"/>
  <p:tag name="OUTPUTDPI" val="1200"/>
  <p:tag name="LATEXADDIN" val="\documentclass{article}&#10;\usepackage{amsmath}&#10;\usepackage{amssymb}&#10;\usepackage{amsthm}&#10;\usepackage{xcolor}&#10;\pagestyle{empty}&#10;\begin{document}&#10;&#10;&#10;$A_n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.75"/>
  <p:tag name="ORIGINALWIDTH" val="236.25"/>
  <p:tag name="OUTPUTDPI" val="1200"/>
  <p:tag name="LATEXADDIN" val="\documentclass{article}&#10;\usepackage{amsmath}&#10;\usepackage{amssymb}&#10;\usepackage{amsthm}&#10;\usepackage{xcolor}&#10;\pagestyle{empty}&#10;\begin{document}&#10;&#10;&#10;$M_{1,1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99.75"/>
  <p:tag name="OUTPUTDPI" val="1200"/>
  <p:tag name="LATEXADDIN" val="\documentclass{article}&#10;\usepackage{amsmath}&#10;\usepackage{amssymb}&#10;\usepackage{amsthm}&#10;\usepackage{xcolor}&#10;\pagestyle{empty}&#10;\begin{document}&#10;&#10;&#10;$2\vert A_{n-1}\vert 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1.25"/>
  <p:tag name="ORIGINALWIDTH" val="1909.5"/>
  <p:tag name="OUTPUTDPI" val="1200"/>
  <p:tag name="LATEXADDIN" val="\documentclass{article}&#10;\usepackage{amsmath}&#10;\usepackage{amssymb}&#10;\usepackage{amsthm}&#10;\usepackage{xcolor}&#10;\pagestyle{empty}&#10;\begin{document}&#10;&#10;&#10;$&#10;M=&#10;\left(\begin{array}{ccccc}&#10;-1 &amp; -1 &amp; 0 &amp; \cdots &amp; 0\\&#10;0 &amp; 2 &amp; -1 &amp;  &amp; \vdots\\&#10;0 &amp; -1 &amp; \ddots &amp; \ddots &amp; 0\\&#10;\vdots &amp;  &amp; \ddots &amp; 2 &amp; -1\\&#10;0 &amp; \cdots &amp; 0 &amp; -1 &amp; 2&#10;\end{array}\right)$&#10;\end{document}"/>
  <p:tag name="IGUANATEXSIZE" val="17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771.75"/>
  <p:tag name="OUTPUTDPI" val="1200"/>
  <p:tag name="LATEXADDIN" val="\documentclass{article}&#10;\usepackage{amsmath}&#10;\usepackage{amssymb}&#10;\usepackage{amsthm}&#10;\usepackage{xcolor}&#10;\pagestyle{empty}&#10;\begin{document}&#10;&#10;&#10;$+(-1)^{1+2}(-1)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4.75"/>
  <p:tag name="OUTPUTDPI" val="1200"/>
  <p:tag name="LATEXADDIN" val="\documentclass{article}&#10;\usepackage{amsmath}&#10;\usepackage{amssymb}&#10;\usepackage{amsthm}&#10;\usepackage{xcolor}&#10;\pagestyle{empty}&#10;\begin{document}&#10;&#10;&#10;$\vert M \vert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40.25"/>
  <p:tag name="OUTPUTDPI" val="1200"/>
  <p:tag name="LATEXADDIN" val="\documentclass{article}&#10;\usepackage{amsmath}&#10;\usepackage{amssymb}&#10;\usepackage{amsthm}&#10;\usepackage{xcolor}&#10;\pagestyle{empty}&#10;\begin{document}&#10;&#10;&#10;$=2\vert A_{n-1}\vert - \vert A_{n-2} \vert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97.5"/>
  <p:tag name="OUTPUTDPI" val="1200"/>
  <p:tag name="LATEXADDIN" val="\documentclass{article}&#10;\usepackage{amsmath}&#10;\usepackage{amssymb}&#10;\usepackage{amsthm}&#10;\usepackage{xcolor}&#10;\pagestyle{empty}&#10;\begin{document}&#10;&#10;&#10;$\vert A_n \vert =2\vert A_{n-1}\vert - \vert A_{n-2} \vert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97.5"/>
  <p:tag name="OUTPUTDPI" val="1200"/>
  <p:tag name="LATEXADDIN" val="\documentclass{article}&#10;\usepackage{amsmath}&#10;\usepackage{amssymb}&#10;\usepackage{amsthm}&#10;\usepackage{xcolor}&#10;\pagestyle{empty}&#10;\begin{document}&#10;&#10;&#10;$\vert A_n \vert =2\vert A_{n-1}\vert - \vert A_{n-2} \vert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726.5"/>
  <p:tag name="OUTPUTDPI" val="1200"/>
  <p:tag name="LATEXADDIN" val="\documentclass{article}&#10;\usepackage{amsmath}&#10;\usepackage{amssymb}&#10;\usepackage{amsthm}&#10;\usepackage{xcolor}&#10;\pagestyle{empty}&#10;\begin{document}&#10;&#10;&#10;$ =2\big(2\vert A_{n-2}\vert - \vert A_{n-3}\vert\big)- \vert A_{n-2} \vert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02.5"/>
  <p:tag name="OUTPUTDPI" val="1200"/>
  <p:tag name="LATEXADDIN" val="\documentclass{article}&#10;\usepackage{amsmath}&#10;\usepackage{amssymb}&#10;\usepackage{amsthm}&#10;\usepackage{xcolor}&#10;\pagestyle{empty}&#10;\begin{document}&#10;&#10;&#10;$ =3\vert A_{n-2}\vert - 2\vert A_{n-3} \vert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788.75"/>
  <p:tag name="OUTPUTDPI" val="1200"/>
  <p:tag name="LATEXADDIN" val="\documentclass{article}&#10;\usepackage{amsmath}&#10;\usepackage{amssymb}&#10;\usepackage{amsthm}&#10;\usepackage{xcolor}&#10;\pagestyle{empty}&#10;\begin{document}&#10;&#10;&#10;$ =3\big(2\vert A_{n-3}\vert - \vert A_{n-4}\vert\big)- 2\vert A_{n-3} \vert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02.5"/>
  <p:tag name="OUTPUTDPI" val="1200"/>
  <p:tag name="LATEXADDIN" val="\documentclass{article}&#10;\usepackage{amsmath}&#10;\usepackage{amssymb}&#10;\usepackage{amsthm}&#10;\usepackage{xcolor}&#10;\pagestyle{empty}&#10;\begin{document}&#10;&#10;&#10;$ =4\vert A_{n-3}\vert - 3\vert A_{n-4} \vert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1817.25"/>
  <p:tag name="OUTPUTDPI" val="1200"/>
  <p:tag name="LATEXADDIN" val="\documentclass{article}&#10;\usepackage{amsmath}&#10;\usepackage{amssymb}&#10;\usepackage{amsthm}&#10;\usepackage{xcolor}&#10;\pagestyle{empty}&#10;\begin{document}&#10;&#10;&#10;$ \cdots =(k+1)\vert A_{n-k}\vert - k\vert A_{n-(k+1)} \vert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91.75"/>
  <p:tag name="OUTPUTDPI" val="1200"/>
  <p:tag name="LATEXADDIN" val="\documentclass{article}&#10;\usepackage{amsmath}&#10;\usepackage{amssymb}&#10;\usepackage{amsthm}&#10;\usepackage{xcolor}&#10;\pagestyle{empty}&#10;\begin{document}&#10;&#10;&#10;$ [k=n-2] =(n-1)\vert A_{2}\vert - (n-2)\vert A_{1} \vert$&#10;\end{document}"/>
  <p:tag name="IGUANATEXSIZE" val="33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97.5"/>
  <p:tag name="OUTPUTDPI" val="1200"/>
  <p:tag name="LATEXADDIN" val="\documentclass{article}&#10;\usepackage{amsmath}&#10;\usepackage{amssymb}&#10;\usepackage{amsthm}&#10;\usepackage{xcolor}&#10;\pagestyle{empty}&#10;\begin{document}&#10;&#10;&#10;$\vert A_n \vert =2\vert A_{n-1}\vert - \vert A_{n-2} \vert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97.5"/>
  <p:tag name="OUTPUTDPI" val="1200"/>
  <p:tag name="LATEXADDIN" val="\documentclass{article}&#10;\usepackage{amsmath}&#10;\usepackage{amssymb}&#10;\usepackage{amsthm}&#10;\usepackage{xcolor}&#10;\pagestyle{empty}&#10;\begin{document}&#10;&#10;&#10;$\vert A_n \vert =2\vert A_{n-1}\vert - \vert A_{n-2} \vert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71.5"/>
  <p:tag name="OUTPUTDPI" val="1200"/>
  <p:tag name="LATEXADDIN" val="\documentclass{article}&#10;\usepackage{amsmath}&#10;\usepackage{amssymb}&#10;\usepackage{amsthm}&#10;\usepackage{xcolor}&#10;\pagestyle{empty}&#10;\begin{document}&#10;&#10;&#10;$ =(n-1)\vert A_{2}\vert - (n-2)\vert A_{1} \ver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79.75"/>
  <p:tag name="OUTPUTDPI" val="1200"/>
  <p:tag name="LATEXADDIN" val="\documentclass{article}&#10;\usepackage{amsmath}&#10;\usepackage{amssymb}&#10;\usepackage{amsthm}&#10;\usepackage{xcolor}&#10;\pagestyle{empty}&#10;\begin{document}&#10;&#10;&#10;$&#10;A_{1}=&#10;\begin{pmatrix}&#10;2&#10;\end{pmatrix},&#10;A_{2}=&#10;\begin{pmatrix}&#10;2&amp; -1 \\&#10;-1       &amp; 2\\&#10;\end{pmatrix}&#10;$&#10;\end{document}"/>
  <p:tag name="IGUANATEXSIZE" val="25"/>
  <p:tag name="IGUANATEXCURSOR" val="245"/>
  <p:tag name="TRANSPARENCY" val="True"/>
  <p:tag name="FILENAME" val=""/>
  <p:tag name="INPUTTYPE" val="0"/>
  <p:tag name="LATEXENGINEID" val="0"/>
  <p:tag name="TEMPFOLDER" val="c:\temp\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9.25"/>
  <p:tag name="OUTPUTDPI" val="1200"/>
  <p:tag name="LATEXADDIN" val="\documentclass{article}&#10;\usepackage{amsmath}&#10;\usepackage{amssymb}&#10;\usepackage{amsthm}&#10;\usepackage{xcolor}&#10;\pagestyle{empty}&#10;\begin{document}&#10;&#10;&#10;$\vert A_1 \vert =2 , \vert A_2 \vert =3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61"/>
  <p:tag name="OUTPUTDPI" val="1200"/>
  <p:tag name="LATEXADDIN" val="\documentclass{article}&#10;\usepackage{amsmath}&#10;\usepackage{amssymb}&#10;\usepackage{amsthm}&#10;\usepackage{xcolor}&#10;\pagestyle{empty}&#10;\begin{document}&#10;&#10;&#10;$ =3(n-1) - 2(n-2)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615"/>
  <p:tag name="OUTPUTDPI" val="1200"/>
  <p:tag name="LATEXADDIN" val="\documentclass{article}&#10;\usepackage{amsmath}&#10;\usepackage{amssymb}&#10;\usepackage{amsthm}&#10;\usepackage{xcolor}&#10;\pagestyle{empty}&#10;\begin{document}&#10;&#10;&#10;$(-1)^{1+2}a_{1,2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404.25"/>
  <p:tag name="OUTPUTDPI" val="1200"/>
  <p:tag name="LATEXADDIN" val="\documentclass{article}&#10;\usepackage{amsmath}&#10;\usepackage{amssymb}&#10;\usepackage{amsthm}&#10;\usepackage{xcolor}&#10;\pagestyle{empty}&#10;\begin{document}&#10;&#10;&#10;$ =n+1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61.5"/>
  <p:tag name="OUTPUTDPI" val="1200"/>
  <p:tag name="LATEXADDIN" val="\documentclass{article}&#10;\usepackage{amsmath}&#10;\usepackage{amssymb}&#10;\usepackage{amsthm}&#10;\usepackage{xcolor}&#10;\pagestyle{empty}&#10;\begin{document}&#10;&#10;&#10;$\vert A_n \vert =&#10;n+1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97.5"/>
  <p:tag name="OUTPUTDPI" val="1200"/>
  <p:tag name="LATEXADDIN" val="\documentclass{article}&#10;\usepackage{amsmath}&#10;\usepackage{amssymb}&#10;\usepackage{amsthm}&#10;\usepackage{xcolor}&#10;\pagestyle{empty}&#10;\begin{document}&#10;&#10;&#10;$\vert A_n \vert =2\vert A_{n-1}\vert - \vert A_{n-2} \vert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79.75"/>
  <p:tag name="OUTPUTDPI" val="1200"/>
  <p:tag name="LATEXADDIN" val="\documentclass{article}&#10;\usepackage{amsmath}&#10;\usepackage{amssymb}&#10;\usepackage{amsthm}&#10;\usepackage{xcolor}&#10;\pagestyle{empty}&#10;\begin{document}&#10;&#10;&#10;$&#10;A_{1}=&#10;\begin{pmatrix}&#10;2&#10;\end{pmatrix},&#10;A_{2}=&#10;\begin{pmatrix}&#10;2&amp; -1 \\&#10;-1       &amp; 2\\&#10;\end{pmatrix}&#10;$&#10;\end{document}"/>
  <p:tag name="IGUANATEXSIZE" val="33"/>
  <p:tag name="IGUANATEXCURSOR" val="245"/>
  <p:tag name="TRANSPARENCY" val="True"/>
  <p:tag name="FILENAME" val=""/>
  <p:tag name="INPUTTYPE" val="0"/>
  <p:tag name="LATEXENGINEID" val="0"/>
  <p:tag name="TEMPFOLDER" val="c:\temp\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.75"/>
  <p:tag name="ORIGINALWIDTH" val="1260"/>
  <p:tag name="OUTPUTDPI" val="1200"/>
  <p:tag name="LATEXADDIN" val="\documentclass{article}&#10;\usepackage{amsmath}&#10;\usepackage{amssymb}&#10;\usepackage{amsthm}&#10;\usepackage{xcolor}&#10;\pagestyle{empty}&#10;\begin{document}&#10;&#10;&#10;$&#10;\begin{array}{lcr}&#10;\vert A_1 \vert =2  &amp;=&amp; 1+1 \\&#10;\vert A_2 \vert =4-1  &amp;=&amp; 2+1 &#10;\end{array}&#10;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404.25"/>
  <p:tag name="OUTPUTDPI" val="1200"/>
  <p:tag name="LATEXADDIN" val="\documentclass{article}&#10;\usepackage{amsmath}&#10;\usepackage{amssymb}&#10;\usepackage{amsthm}&#10;\usepackage{xcolor}&#10;\pagestyle{empty}&#10;\begin{document}&#10;&#10;&#10;$ =n+1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411.75"/>
  <p:tag name="OUTPUTDPI" val="1200"/>
  <p:tag name="LATEXADDIN" val="\documentclass{article}&#10;\usepackage{amsmath}&#10;\usepackage{amssymb}&#10;\usepackage{amsthm}&#10;\usepackage{xcolor}&#10;\pagestyle{empty}&#10;\begin{document}&#10;&#10;&#10;$&#10;n=1,2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&#10;n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&#10;n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87.5"/>
  <p:tag name="OUTPUTDPI" val="1200"/>
  <p:tag name="LATEXADDIN" val="\documentclass{article}&#10;\usepackage{amsmath}&#10;\usepackage{amssymb}&#10;\usepackage{amsthm}&#10;\usepackage{xcolor}&#10;\pagestyle{empty}&#10;\begin{document}&#10;&#10;&#10;$=2n - (n-1) 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86"/>
  <p:tag name="OUTPUTDPI" val="1200"/>
  <p:tag name="LATEXADDIN" val="\documentclass{article}&#10;\usepackage{amsmath}&#10;\usepackage{amssymb}&#10;\usepackage{amsthm}&#10;\usepackage{xcolor}&#10;\pagestyle{empty}&#10;\begin{document}&#10;&#10;&#10;$adj(A)\in \mathbb{F}^{n\times n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460.25"/>
  <p:tag name="OUTPUTDPI" val="1200"/>
  <p:tag name="LATEXADDIN" val="\documentclass{article}&#10;\usepackage{amsmath}&#10;\usepackage{amssymb}&#10;\usepackage{amsthm}&#10;\usepackage{xcolor}&#10;\pagestyle{empty}&#10;\begin{document}&#10;&#10;&#10;$[adj(A)^t]_{i,j}= (-1)^{i+j}\vert M_{i,j} \vert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44.75"/>
  <p:tag name="OUTPUTDPI" val="1200"/>
  <p:tag name="LATEXADDIN" val="\documentclass{article}&#10;\usepackage{amsmath}&#10;\usepackage{amssymb}&#10;\usepackage{amsthm}&#10;\usepackage{xcolor}&#10;\pagestyle{empty}&#10;\begin{document}&#10;&#10;&#10;$i,j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44.75"/>
  <p:tag name="OUTPUTDPI" val="1200"/>
  <p:tag name="LATEXADDIN" val="\documentclass{article}&#10;\usepackage{amsmath}&#10;\usepackage{amssymb}&#10;\usepackage{amsthm}&#10;\usepackage{xcolor}&#10;\pagestyle{empty}&#10;\begin{document}&#10;&#10;&#10;$i,j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490.5"/>
  <p:tag name="OUTPUTDPI" val="1200"/>
  <p:tag name="LATEXADDIN" val="\documentclass{article}&#10;\usepackage{amsmath}&#10;\usepackage{amssymb}&#10;\usepackage{amsthm}&#10;\usepackage{xcolor}&#10;\pagestyle{empty}&#10;\begin{document}&#10;&#10;&#10;$A\in \mathbb{F}^{3\times 3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2302.5"/>
  <p:tag name="OUTPUTDPI" val="1200"/>
  <p:tag name="LATEXADDIN" val="\documentclass{article}&#10;\usepackage{amsmath}&#10;\usepackage{amssymb}&#10;\usepackage{amsthm}&#10;\usepackage{xcolor}&#10;\pagestyle{empty}&#10;\begin{document}&#10;&#10;&#10;$&#10;adj(A)^t =&#10;\left(\begin{array}{ccc}&#10;\phantom{-} \vert M_{11} \vert&amp; -\vert M_{12} \vert&amp; \phantom{-}\vert M_{13}\vert\\[2mm]&#10;-\vert M_{21}\vert &amp; \phantom{-} \vert M_{22} \vert&amp; -\vert M_{23}\vert\\[2mm]&#10;\phantom{-} \vert M_{31}\vert &amp; -\vert M_{32}\vert &amp; \phantom{-}\vert M_{33}\vert&#10;\end{array}\right)&#10;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71.5"/>
  <p:tag name="OUTPUTDPI" val="1200"/>
  <p:tag name="LATEXADDIN" val="\documentclass{article}&#10;\usepackage{amsmath}&#10;\usepackage{amssymb}&#10;\usepackage{amsthm}&#10;\usepackage{xcolor}&#10;\pagestyle{empty}&#10;\begin{document}&#10;&#10;&#10;$&#10;adj(A)^t =&#10;\left(\begin{array}{ccc}&#10;12 &amp; -4 &amp; 0\\&#10;19 &amp; -5 &amp; 1\\&#10;15 &amp; -5 &amp; 1&#10;\end{array}\right)$&#10;\end{document}"/>
  <p:tag name="IGUANATEXSIZE" val="33"/>
  <p:tag name="IGUANATEXCURSOR" val="239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3.5"/>
  <p:tag name="OUTPUTDPI" val="1200"/>
  <p:tag name="LATEXADDIN" val="\documentclass{article}&#10;\usepackage{amsmath}&#10;\usepackage{amssymb}&#10;\usepackage{amsthm}&#10;\usepackage{xcolor}&#10;\pagestyle{empty}&#10;\begin{document}&#10;&#10;&#10;$|A|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2"/>
  <p:tag name="OUTPUTDPI" val="1200"/>
  <p:tag name="LATEXADDIN" val="\documentclass{article}&#10;\usepackage{amsmath}&#10;\usepackage{amssymb}&#10;\usepackage{amsthm}&#10;\usepackage{xcolor}&#10;\pagestyle{empty}&#10;\begin{document}&#10;&#10;&#10;$\vert(a)\vert=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88.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0 &amp; 1 &amp; 5\\&#10;-1 &amp; -3 &amp; 0\\&#10;1 &amp; 3 &amp; -4&#10;\end{array}\right)&#10;$&#10;\end{document}"/>
  <p:tag name="IGUANATEXSIZE" val="33"/>
  <p:tag name="IGUANATEXCURSOR" val="227"/>
  <p:tag name="TRANSPARENCY" val="True"/>
  <p:tag name="FILENAME" val=""/>
  <p:tag name="INPUTTYPE" val="0"/>
  <p:tag name="LATEXENGINEID" val="0"/>
  <p:tag name="TEMPFOLDER" val="c:\temp\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961.5"/>
  <p:tag name="OUTPUTDPI" val="1200"/>
  <p:tag name="LATEXADDIN" val="\documentclass{article}&#10;\usepackage{amsmath}&#10;\usepackage{amssymb}&#10;\usepackage{amsthm}&#10;\usepackage{xcolor}&#10;\pagestyle{empty}&#10;\begin{document}&#10;&#10;&#10;$&#10;=-&#10;\left\vert&#10;\left(\begin{array}{cc}&#10;1 &amp; 5\\&#10;3 &amp; -4&#10;\end{array}\right)&#10;\right\vert&#10;$&#10;\end{document}"/>
  <p:tag name="IGUANATEXSIZE" val="33"/>
  <p:tag name="IGUANATEXCURSOR" val="216"/>
  <p:tag name="TRANSPARENCY" val="True"/>
  <p:tag name="FILENAME" val=""/>
  <p:tag name="INPUTTYPE" val="0"/>
  <p:tag name="LATEXENGINEID" val="0"/>
  <p:tag name="TEMPFOLDER" val="c:\temp\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54.25"/>
  <p:tag name="OUTPUTDPI" val="1200"/>
  <p:tag name="LATEXADDIN" val="\documentclass{article}&#10;\usepackage{amsmath}&#10;\usepackage{amssymb}&#10;\usepackage{amsthm}&#10;\usepackage{xcolor}&#10;\pagestyle{empty}&#10;\begin{document}&#10;&#10;&#10;$=-4-15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71.5"/>
  <p:tag name="OUTPUTDPI" val="1200"/>
  <p:tag name="LATEXADDIN" val="\documentclass{article}&#10;\usepackage{amsmath}&#10;\usepackage{amssymb}&#10;\usepackage{amsthm}&#10;\usepackage{xcolor}&#10;\pagestyle{empty}&#10;\begin{document}&#10;&#10;&#10;$&#10;adj(A)^t =&#10;\left(\begin{array}{ccc}&#10;12 &amp; -4 &amp; 0\\&#10;19 &amp; -5 &amp; 1\\&#10;15 &amp; -5 &amp; 1&#10;\end{array}\right)$&#10;\end{document}"/>
  <p:tag name="IGUANATEXSIZE" val="33"/>
  <p:tag name="IGUANATEXCURSOR" val="239"/>
  <p:tag name="TRANSPARENCY" val="True"/>
  <p:tag name="FILENAME" val=""/>
  <p:tag name="INPUTTYPE" val="0"/>
  <p:tag name="LATEXENGINEID" val="0"/>
  <p:tag name="TEMPFOLDER" val="c:\temp\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88.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0 &amp; 1 &amp; 5\\&#10;-1 &amp; -3 &amp; 0\\&#10;1 &amp; 3 &amp; -4&#10;\end{array}\right)&#10;$&#10;\end{document}"/>
  <p:tag name="IGUANATEXSIZE" val="33"/>
  <p:tag name="IGUANATEXCURSOR" val="227"/>
  <p:tag name="TRANSPARENCY" val="True"/>
  <p:tag name="FILENAME" val=""/>
  <p:tag name="INPUTTYPE" val="0"/>
  <p:tag name="LATEXENGINEID" val="0"/>
  <p:tag name="TEMPFOLDER" val="c:\temp\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59.25"/>
  <p:tag name="OUTPUTDPI" val="1200"/>
  <p:tag name="LATEXADDIN" val="\documentclass{article}&#10;\usepackage{amsmath}&#10;\usepackage{amssymb}&#10;\usepackage{amsthm}&#10;\usepackage{xcolor}&#10;\pagestyle{empty}&#10;\begin{document}&#10;&#10;&#10;$&#10;adj(A) =&#10;\left(\begin{array}{ccc}&#10;12 &amp; 19&amp; 15\\&#10;-4 &amp; -5 &amp; -5\\&#10;0 &amp; 1 &amp; 1&#10;\end{array}\right)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6"/>
  <p:tag name="OUTPUTDPI" val="1200"/>
  <p:tag name="LATEXADDIN" val="\documentclass{article}&#10;\usepackage{amsmath}&#10;\usepackage{amssymb}&#10;\usepackage{amsthm}&#10;\usepackage{xcolor}&#10;\pagestyle{empty}&#10;\begin{document}&#10;&#10;&#10;$A\cdot adj(A)=\vert A\vert\cdot I 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5.25"/>
  <p:tag name="OUTPUTDPI" val="1200"/>
  <p:tag name="LATEXADDIN" val="\documentclass{article}&#10;\usepackage{amsmath}&#10;\usepackage{amssymb}&#10;\usepackage{amsthm}&#10;\usepackage{xcolor}&#10;\pagestyle{empty}&#10;\begin{document}&#10;&#10;&#10;$ adj(A)\cdot A=\vert A\vert\cdot I 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627.7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&amp; b\\&#10;c &amp; d&#10;\end{pmatrix}&#10;\right\vert=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5\\&#10;-1 &amp; -3 &amp; 0\\&#10;1 &amp; 3 &amp; -4&#10;\end{array}\right)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2 &amp; 19&amp; 15\\&#10;-4 &amp; -5 &amp; -5\\&#10;0 &amp; 1 &amp; 1&#10;\end{array}\right)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8.75"/>
  <p:tag name="OUTPUTDPI" val="1200"/>
  <p:tag name="LATEXADDIN" val="\documentclass{article}&#10;\usepackage{amsmath}&#10;\usepackage{amssymb}&#10;\usepackage{amsthm}&#10;\usepackage{xcolor}&#10;\pagestyle{empty}&#10;\begin{document}&#10;&#10;&#10;$adj(A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&amp; 0\\&#10;0 &amp; 1&amp; 0\\&#10;0 &amp; 0 &amp; 1&#10;\end{array}\right)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3.5"/>
  <p:tag name="OUTPUTDPI" val="1200"/>
  <p:tag name="LATEXADDIN" val="\documentclass{article}&#10;\usepackage{amsmath}&#10;\usepackage{amssymb}&#10;\usepackage{amsthm}&#10;\usepackage{xcolor}&#10;\pagestyle{empty}&#10;\begin{document}&#10;&#10;&#10;$\vert A\vert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-4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2 &amp; 19&amp; 15\\&#10;-4 &amp; -5 &amp; -5\\&#10;0 &amp; 1 &amp; 1&#10;\end{array}\right)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5\\&#10;-1 &amp; -3 &amp; 0\\&#10;1 &amp; 3 &amp; -4&#10;\end{array}\right)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-4 &amp; 0&amp; 0\\&#10;0 &amp; -4&amp; 0\\&#10;0 &amp; 0 &amp; -4&#10;\end{array}\right)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6"/>
  <p:tag name="OUTPUTDPI" val="1200"/>
  <p:tag name="LATEXADDIN" val="\documentclass{article}&#10;\usepackage{amsmath}&#10;\usepackage{amssymb}&#10;\usepackage{amsthm}&#10;\usepackage{xcolor}&#10;\pagestyle{empty}&#10;\begin{document}&#10;&#10;&#10;$A\cdot adj(A)=\vert A\vert\cdot I 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5.25"/>
  <p:tag name="OUTPUTDPI" val="1200"/>
  <p:tag name="LATEXADDIN" val="\documentclass{article}&#10;\usepackage{amsmath}&#10;\usepackage{amssymb}&#10;\usepackage{amsthm}&#10;\usepackage{xcolor}&#10;\pagestyle{empty}&#10;\begin{document}&#10;&#10;&#10;$ adj(A)\cdot A=\vert A\vert\cdot I 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699"/>
  <p:tag name="OUTPUTDPI" val="1200"/>
  <p:tag name="LATEXADDIN" val="\documentclass{article}&#10;\usepackage{amsmath}&#10;\usepackage{amssymb}&#10;\usepackage{amsthm}&#10;\usepackage{xcolor}&#10;\pagestyle{empty}&#10;\begin{document}&#10;&#10;&#10;$A^{-1}= \frac{adj(A)}{\vert A \vert} 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1.75"/>
  <p:tag name="ORIGINALWIDTH" val="134.25"/>
  <p:tag name="OUTPUTDPI" val="1200"/>
  <p:tag name="LATEXADDIN" val="\documentclass{article}&#10;\usepackage{amsmath}&#10;\usepackage{amssymb}&#10;\usepackage{amsthm}&#10;\usepackage{xcolor}&#10;\pagestyle{empty}&#10;\begin{document}&#10;&#10;&#10;$\frac{1}{\vert A \vert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n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72"/>
  <p:tag name="OUTPUTDPI" val="1200"/>
  <p:tag name="LATEXADDIN" val="\documentclass{article}&#10;\usepackage{amsmath}&#10;\usepackage{amssymb}&#10;\usepackage{amsthm}&#10;\usepackage{xcolor}&#10;\pagestyle{empty}&#10;\begin{document}&#10;&#10;&#10;$\vert A\vert \neq 0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1.75"/>
  <p:tag name="ORIGINALWIDTH" val="926.25"/>
  <p:tag name="OUTPUTDPI" val="1200"/>
  <p:tag name="LATEXADDIN" val="\documentclass{article}&#10;\usepackage{amsmath}&#10;\usepackage{amssymb}&#10;\usepackage{amsthm}&#10;\usepackage{xcolor}&#10;\pagestyle{empty}&#10;\begin{document}&#10;&#10;&#10;$\frac{1}{\vert A \vert } adj(A)\cdot A =I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08.5"/>
  <p:tag name="OUTPUTDPI" val="1200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5\\&#10;-1 &amp; -3 &amp; 0\\&#10;1 &amp; 3 &amp; -4&#10;\end{array}\right)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2 &amp; 19&amp; 15\\&#10;-4 &amp; -5 &amp; -5\\&#10;0 &amp; 1 &amp; 1&#10;\end{array}\right)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8.75"/>
  <p:tag name="OUTPUTDPI" val="1200"/>
  <p:tag name="LATEXADDIN" val="\documentclass{article}&#10;\usepackage{amsmath}&#10;\usepackage{amssymb}&#10;\usepackage{amsthm}&#10;\usepackage{xcolor}&#10;\pagestyle{empty}&#10;\begin{document}&#10;&#10;&#10;$adj(A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&amp; 0\\&#10;0 &amp; 1&amp; 0\\&#10;0 &amp; 0 &amp; 1&#10;\end{array}\right)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3.5"/>
  <p:tag name="OUTPUTDPI" val="1200"/>
  <p:tag name="LATEXADDIN" val="\documentclass{article}&#10;\usepackage{amsmath}&#10;\usepackage{amssymb}&#10;\usepackage{amsthm}&#10;\usepackage{xcolor}&#10;\pagestyle{empty}&#10;\begin{document}&#10;&#10;&#10;$\vert A\vert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294"/>
  <p:tag name="OUTPUTDPI" val="1200"/>
  <p:tag name="LATEXADDIN" val="\documentclass{article}&#10;\usepackage{amsmath}&#10;\usepackage{amssymb}&#10;\usepackage{amsthm}&#10;\usepackage{xcolor}&#10;\pagestyle{empty}&#10;\begin{document}&#10;&#10;&#10;$n=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-4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08.5"/>
  <p:tag name="OUTPUTDPI" val="1200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112"/>
  <p:tag name="OUTPUTDPI" val="1200"/>
  <p:tag name="LATEXADDIN" val="\documentclass{article}&#10;\usepackage{amsmath}&#10;\usepackage{amssymb}&#10;\usepackage{amsthm}&#10;\usepackage{xcolor}&#10;\pagestyle{empty}&#10;\begin{document}&#10;&#10;&#10;$=&#10;\left(\begin{array}{ccc}&#10;12/(-4) &amp; 19/(-4)&amp; 15/(-4)\\&#10;-4/(-4) &amp; -5/(-4) &amp; -5/(-4)\\&#10;0 &amp; 1/(-4) &amp; 1/(-4)&#10;\end{array}\right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929.25"/>
  <p:tag name="OUTPUTDPI" val="1200"/>
  <p:tag name="LATEXADDIN" val="\documentclass{article}&#10;\usepackage{amsmath}&#10;\usepackage{amssymb}&#10;\usepackage{amsthm}&#10;\usepackage{xcolor}&#10;\pagestyle{empty}&#10;\begin{document}&#10;&#10;&#10;$\vert adj(A) \vert = \vert A \vert ^{n-1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6"/>
  <p:tag name="OUTPUTDPI" val="1200"/>
  <p:tag name="LATEXADDIN" val="\documentclass{article}&#10;\usepackage{amsmath}&#10;\usepackage{amssymb}&#10;\usepackage{amsthm}&#10;\usepackage{xcolor}&#10;\pagestyle{empty}&#10;\begin{document}&#10;&#10;&#10;$A\cdot adj(A)=\vert A\vert\cdot I 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0.25"/>
  <p:tag name="ORIGINALWIDTH" val="1162.5"/>
  <p:tag name="OUTPUTDPI" val="1200"/>
  <p:tag name="LATEXADDIN" val="\documentclass{article}&#10;\usepackage{amsmath}&#10;\usepackage{amssymb}&#10;\usepackage{amsthm}&#10;\usepackage{xcolor}&#10;\pagestyle{empty}&#10;\begin{document}&#10;&#10;&#10;$\Big\vert A\cdot adj(A)\Big\vert=\Big\vert\vert A\vert\cdot I\Big\vert 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0.25"/>
  <p:tag name="ORIGINALWIDTH" val="821.25"/>
  <p:tag name="OUTPUTDPI" val="1200"/>
  <p:tag name="LATEXADDIN" val="\documentclass{article}&#10;\usepackage{amsmath}&#10;\usepackage{amssymb}&#10;\usepackage{amsthm}&#10;\usepackage{xcolor}&#10;\pagestyle{empty}&#10;\begin{document}&#10;&#10;&#10;$\Big\vert A\Big\vert\cdot \Big\vert adj(A)\Big\vert=&#10; 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85.5"/>
  <p:tag name="OUTPUTDPI" val="1200"/>
  <p:tag name="LATEXADDIN" val="\documentclass{article}&#10;\usepackage{amsmath}&#10;\usepackage{amssymb}&#10;\usepackage{amsthm}&#10;\usepackage{xcolor}&#10;\pagestyle{empty}&#10;\begin{document}&#10;&#10;&#10;$ab-cd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70.5"/>
  <p:tag name="OUTPUTDPI" val="1200"/>
  <p:tag name="LATEXADDIN" val="\documentclass{article}&#10;\usepackage{amsmath}&#10;\usepackage{amssymb}&#10;\usepackage{amsthm}&#10;\usepackage{xcolor}&#10;\pagestyle{empty}&#10;\begin{document}&#10;&#10;&#10;$\alpha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03.25"/>
  <p:tag name="OUTPUTDPI" val="1200"/>
  <p:tag name="LATEXADDIN" val="\documentclass{article}&#10;\usepackage{amsmath}&#10;\usepackage{amssymb}&#10;\usepackage{amsthm}&#10;\usepackage{xcolor}&#10;\pagestyle{empty}&#10;\begin{document}&#10;&#10;&#10;$\vert \alpha I \vert = \alpha^n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4.25"/>
  <p:tag name="OUTPUTDPI" val="1200"/>
  <p:tag name="LATEXADDIN" val="\documentclass{article}&#10;\usepackage{amsmath}&#10;\usepackage{amssymb}&#10;\usepackage{amsthm}&#10;\usepackage{xcolor}&#10;\pagestyle{empty}&#10;\begin{document}&#10;&#10;&#10;$=\vert A \vert ^n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929.25"/>
  <p:tag name="OUTPUTDPI" val="1200"/>
  <p:tag name="LATEXADDIN" val="\documentclass{article}&#10;\usepackage{amsmath}&#10;\usepackage{amssymb}&#10;\usepackage{amsthm}&#10;\usepackage{xcolor}&#10;\pagestyle{empty}&#10;\begin{document}&#10;&#10;&#10;$\vert adj(A) \vert = \vert A \vert ^{n-1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6"/>
  <p:tag name="OUTPUTDPI" val="1200"/>
  <p:tag name="LATEXADDIN" val="\documentclass{article}&#10;\usepackage{amsmath}&#10;\usepackage{amssymb}&#10;\usepackage{amsthm}&#10;\usepackage{xcolor}&#10;\pagestyle{empty}&#10;\begin{document}&#10;&#10;&#10;$A\cdot adj(A)=\vert A\vert\cdot I 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0.25"/>
  <p:tag name="ORIGINALWIDTH" val="1162.5"/>
  <p:tag name="OUTPUTDPI" val="1200"/>
  <p:tag name="LATEXADDIN" val="\documentclass{article}&#10;\usepackage{amsmath}&#10;\usepackage{amssymb}&#10;\usepackage{amsthm}&#10;\usepackage{xcolor}&#10;\pagestyle{empty}&#10;\begin{document}&#10;&#10;&#10;$\Big\vert A\cdot adj(A)\Big\vert=\Big\vert\vert A\vert\cdot I\Big\vert 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0.25"/>
  <p:tag name="ORIGINALWIDTH" val="821.25"/>
  <p:tag name="OUTPUTDPI" val="1200"/>
  <p:tag name="LATEXADDIN" val="\documentclass{article}&#10;\usepackage{amsmath}&#10;\usepackage{amssymb}&#10;\usepackage{amsthm}&#10;\usepackage{xcolor}&#10;\pagestyle{empty}&#10;\begin{document}&#10;&#10;&#10;$\Big\vert A\Big\vert\cdot \Big\vert adj(A)\Big\vert=&#10; 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4.25"/>
  <p:tag name="OUTPUTDPI" val="1200"/>
  <p:tag name="LATEXADDIN" val="\documentclass{article}&#10;\usepackage{amsmath}&#10;\usepackage{amssymb}&#10;\usepackage{amsthm}&#10;\usepackage{xcolor}&#10;\pagestyle{empty}&#10;\begin{document}&#10;&#10;&#10;$=\vert A \vert ^n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294.75"/>
  <p:tag name="OUTPUTDPI" val="1200"/>
  <p:tag name="LATEXADDIN" val="\documentclass{article}&#10;\usepackage{amsmath}&#10;\usepackage{amssymb}&#10;\usepackage{amsthm}&#10;\usepackage{xcolor}&#10;\pagestyle{empty}&#10;\begin{document}&#10;&#10;&#10;$n=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1.75"/>
  <p:tag name="ORIGINALWIDTH" val="134.25"/>
  <p:tag name="OUTPUTDPI" val="1200"/>
  <p:tag name="LATEXADDIN" val="\documentclass{article}&#10;\usepackage{amsmath}&#10;\usepackage{amssymb}&#10;\usepackage{amsthm}&#10;\usepackage{xcolor}&#10;\pagestyle{empty}&#10;\begin{document}&#10;&#10;&#10;$\frac{1}{\vert A \vert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72"/>
  <p:tag name="OUTPUTDPI" val="1200"/>
  <p:tag name="LATEXADDIN" val="\documentclass{article}&#10;\usepackage{amsmath}&#10;\usepackage{amssymb}&#10;\usepackage{amsthm}&#10;\usepackage{xcolor}&#10;\pagestyle{empty}&#10;\begin{document}&#10;&#10;&#10;$\vert A\vert \neq 0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929.25"/>
  <p:tag name="OUTPUTDPI" val="1200"/>
  <p:tag name="LATEXADDIN" val="\documentclass{article}&#10;\usepackage{amsmath}&#10;\usepackage{amssymb}&#10;\usepackage{amsthm}&#10;\usepackage{xcolor}&#10;\pagestyle{empty}&#10;\begin{document}&#10;&#10;&#10;$\vert adj(A) \vert = \vert A \vert ^{n-1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6"/>
  <p:tag name="OUTPUTDPI" val="1200"/>
  <p:tag name="LATEXADDIN" val="\documentclass{article}&#10;\usepackage{amsmath}&#10;\usepackage{amssymb}&#10;\usepackage{amsthm}&#10;\usepackage{xcolor}&#10;\pagestyle{empty}&#10;\begin{document}&#10;&#10;&#10;$A\cdot adj(A)=\vert A\vert\cdot I 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5.25"/>
  <p:tag name="OUTPUTDPI" val="1200"/>
  <p:tag name="LATEXADDIN" val="\documentclass{article}&#10;\usepackage{amsmath}&#10;\usepackage{amssymb}&#10;\usepackage{amsthm}&#10;\usepackage{xcolor}&#10;\pagestyle{empty}&#10;\begin{document}&#10;&#10;&#10;$ adj(A)\cdot A=\vert A\vert\cdot I 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699"/>
  <p:tag name="OUTPUTDPI" val="1200"/>
  <p:tag name="LATEXADDIN" val="\documentclass{article}&#10;\usepackage{amsmath}&#10;\usepackage{amssymb}&#10;\usepackage{amsthm}&#10;\usepackage{xcolor}&#10;\pagestyle{empty}&#10;\begin{document}&#10;&#10;&#10;$A^{-1}= \frac{adj(A)}{\vert A \vert} 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5"/>
  <p:tag name="ORIGINALWIDTH" val="1259.2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_{1,1}&amp; a_{1,2} &amp;a_{1,3}\\&#10;a_{2,1}&amp; a_{2,2} &amp;a_{2,3}\\&#10;a_{3,1}&amp; a_{3,2} &amp;a_{3,3}\\&#10;\end{pmatrix}&#10;\right\vert=&#10;$&#10;\end{document}"/>
  <p:tag name="IGUANATEXSIZE" val="33"/>
  <p:tag name="IGUANATEXCURSOR" val="231"/>
  <p:tag name="TRANSPARENCY" val="True"/>
  <p:tag name="FILENAME" val=""/>
  <p:tag name="INPUTTYPE" val="0"/>
  <p:tag name="LATEXENGINEID" val="0"/>
  <p:tag name="TEMPFOLDER" val="c:\temp\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51.75"/>
  <p:tag name="OUTPUTDPI" val="1200"/>
  <p:tag name="LATEXADDIN" val="\documentclass{article}&#10;\usepackage{amsmath}&#10;\usepackage{amssymb}&#10;\usepackage{amsthm}&#10;\usepackage{xcolor}&#10;\pagestyle{empty}&#10;\begin{document}&#10;&#10;&#10;$A\cdot adj(A)=\vert A\vert\cdot I =0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513"/>
  <p:tag name="OUTPUTDPI" val="1200"/>
  <p:tag name="LATEXADDIN" val="\documentclass{article}&#10;\usepackage{amsmath}&#10;\usepackage{amssymb}&#10;\usepackage{amsthm}&#10;\usepackage{xcolor}&#10;\pagestyle{empty}&#10;\begin{document}&#10;&#10;&#10;$x=A^{-1}b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555"/>
  <p:tag name="OUTPUTDPI" val="1200"/>
  <p:tag name="LATEXADDIN" val="\documentclass{article}&#10;\usepackage{amsmath}&#10;\usepackage{amssymb}&#10;\usepackage{amsthm}&#10;\usepackage{xcolor}&#10;\pagestyle{empty}&#10;\begin{document}&#10;&#10;&#10;$x=&#10;\begin{pmatrix}&#10;x_1\\&#10;\vdots \\&#10;x_n&#10;\end{pmatrix}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465"/>
  <p:tag name="OUTPUTDPI" val="1200"/>
  <p:tag name="LATEXADDIN" val="\documentclass{article}&#10;\usepackage{amsmath}&#10;\usepackage{amssymb}&#10;\usepackage{amsthm}&#10;\usepackage{xcolor}&#10;\pagestyle{empty}&#10;\begin{document}&#10;&#10;&#10;$x_i =\frac{\vert A_i \vert}{\vert A \vert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465"/>
  <p:tag name="OUTPUTDPI" val="1200"/>
  <p:tag name="LATEXADDIN" val="\documentclass{article}&#10;\usepackage{amsmath}&#10;\usepackage{amssymb}&#10;\usepackage{amsthm}&#10;\usepackage{xcolor}&#10;\pagestyle{empty}&#10;\begin{document}&#10;&#10;&#10;$x_i =\frac{\vert A_i \vert}{\vert A \vert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5"/>
  <p:tag name="ORIGINALWIDTH" val="937.5"/>
  <p:tag name="OUTPUTDPI" val="1200"/>
  <p:tag name="LATEXADDIN" val="\documentclass{article}&#10;\usepackage{amsmath}&#10;\usepackage{amssymb}&#10;\usepackage{amsthm}&#10;\usepackage{xcolor}&#10;\pagestyle{empty}&#10;\begin{document}&#10;&#10;&#10;$(-1)^{1+1}a_{1,1}\vert M_{1,1} \vert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978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}&#10;| &amp; ... &amp; | &amp; ... &amp;|\\&#10;C_1(A) &amp; ... &amp; C_i(A) &amp;... &amp; C_n(A)\\&#10;|&amp; ... &amp; | &amp; ... &amp;| \\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11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}&#10;| &amp; ... &amp; | &amp; ... &amp;|\\&#10;C_1(A) &amp; ... &amp; b &amp;... &amp; C_n(A)\\&#10;|&amp; ... &amp; | &amp; ... &amp;| \\&#10;\end{array}\right)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120"/>
  <p:tag name="OUTPUTDPI" val="1200"/>
  <p:tag name="LATEXADDIN" val="\documentclass{article}&#10;\usepackage{amsmath}&#10;\usepackage{amssymb}&#10;\usepackage{amsthm}&#10;\usepackage{xcolor}&#10;\pagestyle{empty}&#10;\begin{document}&#10;&#10;&#10;$A_i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88.5"/>
  <p:tag name="OUTPUTDPI" val="1200"/>
  <p:tag name="LATEXADDIN" val="\documentclass{article}&#10;\usepackage{amsmath}&#10;\usepackage{amssymb}&#10;\usepackage{amsthm}&#10;\usepackage{xcolor}&#10;\pagestyle{empty}&#10;\begin{document}&#10;&#10;&#10;$A=&#10;\left(\begin{array}{ccc}&#10;0 &amp; 1 &amp; 5\\&#10;-1 &amp; -3 &amp; 0\\&#10;1 &amp; 3 &amp; -4&#10;\end{array}\right)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458.25"/>
  <p:tag name="OUTPUTDPI" val="1200"/>
  <p:tag name="LATEXADDIN" val="\documentclass{article}&#10;\usepackage{amsmath}&#10;\usepackage{amssymb}&#10;\usepackage{amsthm}&#10;\usepackage{xcolor}&#10;\pagestyle{empty}&#10;\begin{document}&#10;&#10;&#10;$b=&#10;\begin{pmatrix}&#10;1\\&#10;0 \\&#10;0&#10;\end{pmatrix}&#10;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5\\&#10;-1 &amp; 0&amp; 0\\&#10;1 &amp; 0 &amp; -4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1 &amp; 5\\&#10;0 &amp; -3 &amp; 0\\&#10;0 &amp; 3 &amp; -4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1\\&#10;-1 &amp; -3 &amp; 0\\&#10;1 &amp; 3 &amp; 0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A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3.5"/>
  <p:tag name="OUTPUTDPI" val="1200"/>
  <p:tag name="LATEXADDIN" val="\documentclass{article}&#10;\usepackage{amsmath}&#10;\usepackage{amssymb}&#10;\usepackage{amsthm}&#10;\usepackage{xcolor}&#10;\pagestyle{empty}&#10;\begin{document}&#10;&#10;&#10;$A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134.25"/>
  <p:tag name="OUTPUTDPI" val="1200"/>
  <p:tag name="LATEXADDIN" val="\documentclass{article}&#10;\usepackage{amsmath}&#10;\usepackage{amssymb}&#10;\usepackage{amsthm}&#10;\usepackage{xcolor}&#10;\pagestyle{empty}&#10;\begin{document}&#10;&#10;&#10;$A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9"/>
  <p:tag name="OUTPUTDPI" val="1200"/>
  <p:tag name="LATEXADDIN" val="\documentclass{article}&#10;\usepackage{amsmath}&#10;\usepackage{amssymb}&#10;\usepackage{amsthm}&#10;\usepackage{xcolor}&#10;\pagestyle{empty}&#10;\begin{document}&#10;&#10;&#10;$\vert A_1\vert = 12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6.5"/>
  <p:tag name="OUTPUTDPI" val="1200"/>
  <p:tag name="LATEXADDIN" val="\documentclass{article}&#10;\usepackage{amsmath}&#10;\usepackage{amssymb}&#10;\usepackage{amsthm}&#10;\usepackage{xcolor}&#10;\pagestyle{empty}&#10;\begin{document}&#10;&#10;&#10;$\vert A_2 \vert = -4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8.25"/>
  <p:tag name="OUTPUTDPI" val="1200"/>
  <p:tag name="LATEXADDIN" val="\documentclass{article}&#10;\usepackage{amsmath}&#10;\usepackage{amssymb}&#10;\usepackage{amsthm}&#10;\usepackage{xcolor}&#10;\pagestyle{empty}&#10;\begin{document}&#10;&#10;&#10;$\vert  A_3 \vert  = 0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70.25"/>
  <p:tag name="OUTPUTDPI" val="1200"/>
  <p:tag name="LATEXADDIN" val="\documentclass{article}&#10;\usepackage{amsmath}&#10;\usepackage{amssymb}&#10;\usepackage{amsthm}&#10;\usepackage{xcolor}&#10;\pagestyle{empty}&#10;\begin{document}&#10;&#10;&#10;$\vert A\vert = -4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937.5"/>
  <p:tag name="OUTPUTDPI" val="1200"/>
  <p:tag name="LATEXADDIN" val="\documentclass{article}&#10;\usepackage{amsmath}&#10;\usepackage{amssymb}&#10;\usepackage{amsthm}&#10;\usepackage{xcolor}&#10;\pagestyle{empty}&#10;\begin{document}&#10;&#10;&#10;$(-1)^{1+2}a_{1,2}\vert M_{1,2}\vert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88.5"/>
  <p:tag name="OUTPUTDPI" val="1200"/>
  <p:tag name="LATEXADDIN" val="\documentclass{article}&#10;\usepackage{amsmath}&#10;\usepackage{amssymb}&#10;\usepackage{amsthm}&#10;\usepackage{xcolor}&#10;\pagestyle{empty}&#10;\begin{document}&#10;&#10;&#10;$A=&#10;\left(\begin{array}{ccc}&#10;0 &amp; 1 &amp; 5\\&#10;-1 &amp; -3 &amp; 0\\&#10;1 &amp; 3 &amp; -4&#10;\end{array}\right)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458.25"/>
  <p:tag name="OUTPUTDPI" val="1200"/>
  <p:tag name="LATEXADDIN" val="\documentclass{article}&#10;\usepackage{amsmath}&#10;\usepackage{amssymb}&#10;\usepackage{amsthm}&#10;\usepackage{xcolor}&#10;\pagestyle{empty}&#10;\begin{document}&#10;&#10;&#10;$b=&#10;\begin{pmatrix}&#10;1\\&#10;0 \\&#10;0&#10;\end{pmatrix}&#10;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9"/>
  <p:tag name="OUTPUTDPI" val="1200"/>
  <p:tag name="LATEXADDIN" val="\documentclass{article}&#10;\usepackage{amsmath}&#10;\usepackage{amssymb}&#10;\usepackage{amsthm}&#10;\usepackage{xcolor}&#10;\pagestyle{empty}&#10;\begin{document}&#10;&#10;&#10;$\vert A_1\vert = 12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6.5"/>
  <p:tag name="OUTPUTDPI" val="1200"/>
  <p:tag name="LATEXADDIN" val="\documentclass{article}&#10;\usepackage{amsmath}&#10;\usepackage{amssymb}&#10;\usepackage{amsthm}&#10;\usepackage{xcolor}&#10;\pagestyle{empty}&#10;\begin{document}&#10;&#10;&#10;$\vert A_2 \vert = -4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8.25"/>
  <p:tag name="OUTPUTDPI" val="1200"/>
  <p:tag name="LATEXADDIN" val="\documentclass{article}&#10;\usepackage{amsmath}&#10;\usepackage{amssymb}&#10;\usepackage{amsthm}&#10;\usepackage{xcolor}&#10;\pagestyle{empty}&#10;\begin{document}&#10;&#10;&#10;$\vert  A_3 \vert  = 0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70.25"/>
  <p:tag name="OUTPUTDPI" val="1200"/>
  <p:tag name="LATEXADDIN" val="\documentclass{article}&#10;\usepackage{amsmath}&#10;\usepackage{amssymb}&#10;\usepackage{amsthm}&#10;\usepackage{xcolor}&#10;\pagestyle{empty}&#10;\begin{document}&#10;&#10;&#10;$\vert A\vert = -4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767.25"/>
  <p:tag name="OUTPUTDPI" val="1200"/>
  <p:tag name="LATEXADDIN" val="\documentclass{article}&#10;\usepackage{amsmath}&#10;\usepackage{amssymb}&#10;\usepackage{amsthm}&#10;\usepackage{xcolor}&#10;\pagestyle{empty}&#10;\begin{document}&#10;&#10;&#10;$&#10;x_1 = \frac{12}{-4} = -3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"/>
  <p:tag name="ORIGINALWIDTH" val="666"/>
  <p:tag name="OUTPUTDPI" val="1200"/>
  <p:tag name="LATEXADDIN" val="\documentclass{article}&#10;\usepackage{amsmath}&#10;\usepackage{amssymb}&#10;\usepackage{amsthm}&#10;\usepackage{xcolor}&#10;\pagestyle{empty}&#10;\begin{document}&#10;&#10;&#10;$&#10;x_2 = \frac{-4}{-4} = 1&#10;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671.25"/>
  <p:tag name="OUTPUTDPI" val="1200"/>
  <p:tag name="LATEXADDIN" val="\documentclass{article}&#10;\usepackage{amsmath}&#10;\usepackage{amssymb}&#10;\usepackage{amsthm}&#10;\usepackage{xcolor}&#10;\pagestyle{empty}&#10;\begin{document}&#10;&#10;&#10;$&#10;x_3 = \frac{0}{-4} = 0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01"/>
  <p:tag name="OUTPUTDPI" val="1200"/>
  <p:tag name="LATEXADDIN" val="\documentclass{article}&#10;\usepackage{amsmath}&#10;\usepackage{amssymb}&#10;\usepackage{amsthm}&#10;\usepackage{xcolor}&#10;\pagestyle{empty}&#10;\begin{document}&#10;&#10;&#10;$&#10;M_{1,2}=&#10;\begin{pmatrix}&#10;a_{2,1} &amp;a_{2,3}\\&#10;a_{3,1} &amp;a_{3,3}\\&#10;\end{pmatrix}&#10;$&#10;\end{document}"/>
  <p:tag name="IGUANATEXSIZE" val="20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75.25"/>
  <p:tag name="OUTPUTDPI" val="1200"/>
  <p:tag name="LATEXADDIN" val="\documentclass{article}&#10;\usepackage{amsmath}&#10;\usepackage{amssymb}&#10;\usepackage{amsthm}&#10;\usepackage{xcolor}&#10;\pagestyle{empty}&#10;\begin{document}&#10;&#10;&#10;$x=&#10;\begin{pmatrix}&#10;-3\\&#10;1 \\&#10;0&#10;\end{pmatrix}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615.75"/>
  <p:tag name="OUTPUTDPI" val="1200"/>
  <p:tag name="LATEXADDIN" val="\documentclass{article}&#10;\usepackage{amsmath}&#10;\usepackage{amssymb}&#10;\usepackage{amsthm}&#10;\usepackage{xcolor}&#10;\pagestyle{empty}&#10;\begin{document}&#10;&#10;&#10;$(-1)^{1+3}a_{1,3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2"/>
  <p:tag name="OUTPUTDPI" val="1200"/>
  <p:tag name="LATEXADDIN" val="\documentclass{article}&#10;\usepackage{amsmath}&#10;\usepackage{amssymb}&#10;\usepackage{amsthm}&#10;\usepackage{xcolor}&#10;\pagestyle{empty}&#10;\begin{document}&#10;&#10;&#10;$\vert(a)\vert=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627.7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&amp; b\\&#10;c &amp; d&#10;\end{pmatrix}&#10;\right\vert=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n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294"/>
  <p:tag name="OUTPUTDPI" val="1200"/>
  <p:tag name="LATEXADDIN" val="\documentclass{article}&#10;\usepackage{amsmath}&#10;\usepackage{amssymb}&#10;\usepackage{amsthm}&#10;\usepackage{xcolor}&#10;\pagestyle{empty}&#10;\begin{document}&#10;&#10;&#10;$n=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2"/>
  <p:tag name="OUTPUTDPI" val="1200"/>
  <p:tag name="LATEXADDIN" val="\documentclass{article}&#10;\usepackage{amsmath}&#10;\usepackage{amssymb}&#10;\usepackage{amsthm}&#10;\usepackage{xcolor}&#10;\pagestyle{empty}&#10;\begin{document}&#10;&#10;&#10;$\vert(a)\vert=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85.5"/>
  <p:tag name="OUTPUTDPI" val="1200"/>
  <p:tag name="LATEXADDIN" val="\documentclass{article}&#10;\usepackage{amsmath}&#10;\usepackage{amssymb}&#10;\usepackage{amsthm}&#10;\usepackage{xcolor}&#10;\pagestyle{empty}&#10;\begin{document}&#10;&#10;&#10;$ab-cd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294.75"/>
  <p:tag name="OUTPUTDPI" val="1200"/>
  <p:tag name="LATEXADDIN" val="\documentclass{article}&#10;\usepackage{amsmath}&#10;\usepackage{amssymb}&#10;\usepackage{amsthm}&#10;\usepackage{xcolor}&#10;\pagestyle{empty}&#10;\begin{document}&#10;&#10;&#10;$n=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5"/>
  <p:tag name="ORIGINALWIDTH" val="1259.2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_{1,1}&amp; a_{1,2} &amp;a_{1,3}\\&#10;a_{2,1}&amp; a_{2,2} &amp;a_{2,3}\\&#10;a_{3,1}&amp; a_{3,2} &amp;a_{3,3}\\&#10;\end{pmatrix}&#10;\right\vert=&#10;$&#10;\end{document}"/>
  <p:tag name="IGUANATEXSIZE" val="33"/>
  <p:tag name="IGUANATEXCURSOR" val="231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5"/>
  <p:tag name="ORIGINALWIDTH" val="937.5"/>
  <p:tag name="OUTPUTDPI" val="1200"/>
  <p:tag name="LATEXADDIN" val="\documentclass{article}&#10;\usepackage{amsmath}&#10;\usepackage{amssymb}&#10;\usepackage{amsthm}&#10;\usepackage{xcolor}&#10;\pagestyle{empty}&#10;\begin{document}&#10;&#10;&#10;$(-1)^{1+1}a_{1,1}\vert M_{1,1} \vert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937.5"/>
  <p:tag name="OUTPUTDPI" val="1200"/>
  <p:tag name="LATEXADDIN" val="\documentclass{article}&#10;\usepackage{amsmath}&#10;\usepackage{amssymb}&#10;\usepackage{amsthm}&#10;\usepackage{xcolor}&#10;\pagestyle{empty}&#10;\begin{document}&#10;&#10;&#10;$(-1)^{1+2}a_{1,2}\vert M_{1,2}\vert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937.5"/>
  <p:tag name="OUTPUTDPI" val="1200"/>
  <p:tag name="LATEXADDIN" val="\documentclass{article}&#10;\usepackage{amsmath}&#10;\usepackage{amssymb}&#10;\usepackage{amsthm}&#10;\usepackage{xcolor}&#10;\pagestyle{empty}&#10;\begin{document}&#10;&#10;&#10;$(-1)^{1+3}a_{1,3}\vert M_{1,3}\vert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.75"/>
  <p:tag name="ORIGINALWIDTH" val="240"/>
  <p:tag name="OUTPUTDPI" val="1200"/>
  <p:tag name="LATEXADDIN" val="\documentclass{article}&#10;\usepackage{amsmath}&#10;\usepackage{amssymb}&#10;\usepackage{amsthm}&#10;\usepackage{xcolor}&#10;\pagestyle{empty}&#10;\begin{document}&#10;&#10;&#10;$M_{1,3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627.7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&amp; b\\&#10;c &amp; d&#10;\end{pmatrix}&#10;\right\vert=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2"/>
  <p:tag name="OUTPUTDPI" val="1200"/>
  <p:tag name="LATEXADDIN" val="\documentclass{article}&#10;\usepackage{amsmath}&#10;\usepackage{amssymb}&#10;\usepackage{amsthm}&#10;\usepackage{xcolor}&#10;\pagestyle{empty}&#10;\begin{document}&#10;&#10;&#10;$\vert(a)\vert=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627.7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&amp; b\\&#10;c &amp; d&#10;\end{pmatrix}&#10;\right\vert=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n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294"/>
  <p:tag name="OUTPUTDPI" val="1200"/>
  <p:tag name="LATEXADDIN" val="\documentclass{article}&#10;\usepackage{amsmath}&#10;\usepackage{amssymb}&#10;\usepackage{amsthm}&#10;\usepackage{xcolor}&#10;\pagestyle{empty}&#10;\begin{document}&#10;&#10;&#10;$n=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85.5"/>
  <p:tag name="OUTPUTDPI" val="1200"/>
  <p:tag name="LATEXADDIN" val="\documentclass{article}&#10;\usepackage{amsmath}&#10;\usepackage{amssymb}&#10;\usepackage{amsthm}&#10;\usepackage{xcolor}&#10;\pagestyle{empty}&#10;\begin{document}&#10;&#10;&#10;$ab-cd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294.75"/>
  <p:tag name="OUTPUTDPI" val="1200"/>
  <p:tag name="LATEXADDIN" val="\documentclass{article}&#10;\usepackage{amsmath}&#10;\usepackage{amssymb}&#10;\usepackage{amsthm}&#10;\usepackage{xcolor}&#10;\pagestyle{empty}&#10;\begin{document}&#10;&#10;&#10;$n=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5"/>
  <p:tag name="ORIGINALWIDTH" val="1259.2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_{1,1}&amp; a_{1,2} &amp;a_{1,3}\\&#10;a_{2,1}&amp; a_{2,2} &amp;a_{2,3}\\&#10;a_{3,1}&amp; a_{3,2} &amp;a_{3,3}\\&#10;\end{pmatrix}&#10;\right\vert=&#10;$&#10;\end{document}"/>
  <p:tag name="IGUANATEXSIZE" val="33"/>
  <p:tag name="IGUANATEXCURSOR" val="231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937.5"/>
  <p:tag name="OUTPUTDPI" val="1200"/>
  <p:tag name="LATEXADDIN" val="\documentclass{article}&#10;\usepackage{amsmath}&#10;\usepackage{amssymb}&#10;\usepackage{amsthm}&#10;\usepackage{xcolor}&#10;\pagestyle{empty}&#10;\begin{document}&#10;&#10;&#10;$(-1)^{2+1}a_{2,1}\vert M_{2,1} \vert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937.5"/>
  <p:tag name="OUTPUTDPI" val="1200"/>
  <p:tag name="LATEXADDIN" val="\documentclass{article}&#10;\usepackage{amsmath}&#10;\usepackage{amssymb}&#10;\usepackage{amsthm}&#10;\usepackage{xcolor}&#10;\pagestyle{empty}&#10;\begin{document}&#10;&#10;&#10;$(-1)^{2+2}a_{2,2}\vert M_{2,2}\vert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937.5"/>
  <p:tag name="OUTPUTDPI" val="1200"/>
  <p:tag name="LATEXADDIN" val="\documentclass{article}&#10;\usepackage{amsmath}&#10;\usepackage{amssymb}&#10;\usepackage{amsthm}&#10;\usepackage{xcolor}&#10;\pagestyle{empty}&#10;\begin{document}&#10;&#10;&#10;$(-1)^{2+3}a_{2,3}\vert M_{2,3}\vert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2"/>
  <p:tag name="OUTPUTDPI" val="1200"/>
  <p:tag name="LATEXADDIN" val="\documentclass{article}&#10;\usepackage{amsmath}&#10;\usepackage{amssymb}&#10;\usepackage{amsthm}&#10;\usepackage{xcolor}&#10;\pagestyle{empty}&#10;\begin{document}&#10;&#10;&#10;$\vert(a)\vert=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627.7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&amp; b\\&#10;c &amp; d&#10;\end{pmatrix}&#10;\right\vert=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n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294"/>
  <p:tag name="OUTPUTDPI" val="1200"/>
  <p:tag name="LATEXADDIN" val="\documentclass{article}&#10;\usepackage{amsmath}&#10;\usepackage{amssymb}&#10;\usepackage{amsthm}&#10;\usepackage{xcolor}&#10;\pagestyle{empty}&#10;\begin{document}&#10;&#10;&#10;$n=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85.5"/>
  <p:tag name="OUTPUTDPI" val="1200"/>
  <p:tag name="LATEXADDIN" val="\documentclass{article}&#10;\usepackage{amsmath}&#10;\usepackage{amssymb}&#10;\usepackage{amsthm}&#10;\usepackage{xcolor}&#10;\pagestyle{empty}&#10;\begin{document}&#10;&#10;&#10;$ab-cd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n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294.75"/>
  <p:tag name="OUTPUTDPI" val="1200"/>
  <p:tag name="LATEXADDIN" val="\documentclass{article}&#10;\usepackage{amsmath}&#10;\usepackage{amssymb}&#10;\usepackage{amsthm}&#10;\usepackage{xcolor}&#10;\pagestyle{empty}&#10;\begin{document}&#10;&#10;&#10;$n=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5"/>
  <p:tag name="ORIGINALWIDTH" val="1259.25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a_{1,1}&amp; a_{1,2} &amp;a_{1,3}\\&#10;a_{2,1}&amp; a_{2,2} &amp;a_{2,3}\\&#10;a_{3,1}&amp; a_{3,2} &amp;a_{3,3}\\&#10;\end{pmatrix}&#10;\right\vert=&#10;$&#10;\end{document}"/>
  <p:tag name="IGUANATEXSIZE" val="33"/>
  <p:tag name="IGUANATEXCURSOR" val="231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937.5"/>
  <p:tag name="OUTPUTDPI" val="1200"/>
  <p:tag name="LATEXADDIN" val="\documentclass{article}&#10;\usepackage{amsmath}&#10;\usepackage{amssymb}&#10;\usepackage{amsthm}&#10;\usepackage{xcolor}&#10;\pagestyle{empty}&#10;\begin{document}&#10;&#10;&#10;$(-1)^{1+3}a_{1,3}\vert M_{1,3} \vert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937.5"/>
  <p:tag name="OUTPUTDPI" val="1200"/>
  <p:tag name="LATEXADDIN" val="\documentclass{article}&#10;\usepackage{amsmath}&#10;\usepackage{amssymb}&#10;\usepackage{amsthm}&#10;\usepackage{xcolor}&#10;\pagestyle{empty}&#10;\begin{document}&#10;&#10;&#10;$(-1)^{2+3}a_{2,3}\vert M_{2,3}\vert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937.5"/>
  <p:tag name="OUTPUTDPI" val="1200"/>
  <p:tag name="LATEXADDIN" val="\documentclass{article}&#10;\usepackage{amsmath}&#10;\usepackage{amssymb}&#10;\usepackage{amsthm}&#10;\usepackage{xcolor}&#10;\pagestyle{empty}&#10;\begin{document}&#10;&#10;&#10;$(-1)^{3+3}a_{3,3}\vert M_{3,3}\vert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506.25"/>
  <p:tag name="OUTPUTDPI" val="1200"/>
  <p:tag name="LATEXADDIN" val="\documentclass{article}&#10;\usepackage{amsmath}&#10;\usepackage{amssymb}&#10;\usepackage{amsthm}&#10;\usepackage{xcolor}&#10;\pagestyle{empty}&#10;\begin{document}&#10;&#10;&#10;$\vert A \vert = \vert A^t \vert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det:\mathbb{F}^{n\times n} \to \mathbb{F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5"/>
  <p:tag name="ORIGINALWIDTH" val="1134"/>
  <p:tag name="OUTPUTDPI" val="1200"/>
  <p:tag name="LATEXADDIN" val="\documentclass{article}&#10;\usepackage{amsmath}&#10;\usepackage{amssymb}&#10;\usepackage{amsthm}&#10;\usepackage{xcolor}&#10;\pagestyle{empty}&#10;\begin{document}&#10;&#10;&#10;$\left\vert&#10;\begin{pmatrix}&#10;0&amp; 1 &amp; 5\\&#10;-1&amp; -3 &amp;0\\&#10;1&amp; 3 &amp;-4\\&#10;\end{pmatrix}&#10;\right\vert=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22873</TotalTime>
  <Words>808</Words>
  <Application>Microsoft Office PowerPoint</Application>
  <PresentationFormat>מסך רחב</PresentationFormat>
  <Paragraphs>263</Paragraphs>
  <Slides>63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445</cp:revision>
  <dcterms:created xsi:type="dcterms:W3CDTF">2016-09-11T18:49:07Z</dcterms:created>
  <dcterms:modified xsi:type="dcterms:W3CDTF">2017-01-12T09:42:52Z</dcterms:modified>
</cp:coreProperties>
</file>